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23"/>
  </p:notesMasterIdLst>
  <p:sldIdLst>
    <p:sldId id="256" r:id="rId2"/>
    <p:sldId id="257" r:id="rId3"/>
    <p:sldId id="258" r:id="rId4"/>
    <p:sldId id="259" r:id="rId5"/>
    <p:sldId id="271" r:id="rId6"/>
    <p:sldId id="260" r:id="rId7"/>
    <p:sldId id="261" r:id="rId8"/>
    <p:sldId id="262" r:id="rId9"/>
    <p:sldId id="273" r:id="rId10"/>
    <p:sldId id="270" r:id="rId11"/>
    <p:sldId id="275" r:id="rId12"/>
    <p:sldId id="278" r:id="rId13"/>
    <p:sldId id="263" r:id="rId14"/>
    <p:sldId id="274" r:id="rId15"/>
    <p:sldId id="265" r:id="rId16"/>
    <p:sldId id="277" r:id="rId17"/>
    <p:sldId id="266" r:id="rId18"/>
    <p:sldId id="272" r:id="rId19"/>
    <p:sldId id="267" r:id="rId20"/>
    <p:sldId id="268"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73C60-C976-4D72-BDDA-71E4495D2095}" v="299" dt="2023-03-30T16:52:38.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a Mirshed" userId="645d7749749551ed" providerId="LiveId" clId="{DB573C60-C976-4D72-BDDA-71E4495D2095}"/>
    <pc:docChg chg="undo redo custSel addSld delSld modSld sldOrd">
      <pc:chgData name="Sofia Mirshed" userId="645d7749749551ed" providerId="LiveId" clId="{DB573C60-C976-4D72-BDDA-71E4495D2095}" dt="2023-03-30T20:21:57.298" v="11668" actId="20577"/>
      <pc:docMkLst>
        <pc:docMk/>
      </pc:docMkLst>
      <pc:sldChg chg="addSp delSp modSp mod setBg setClrOvrMap delDesignElem">
        <pc:chgData name="Sofia Mirshed" userId="645d7749749551ed" providerId="LiveId" clId="{DB573C60-C976-4D72-BDDA-71E4495D2095}" dt="2023-03-30T00:16:02.887" v="4636" actId="26606"/>
        <pc:sldMkLst>
          <pc:docMk/>
          <pc:sldMk cId="2517909175" sldId="256"/>
        </pc:sldMkLst>
        <pc:spChg chg="mod">
          <ac:chgData name="Sofia Mirshed" userId="645d7749749551ed" providerId="LiveId" clId="{DB573C60-C976-4D72-BDDA-71E4495D2095}" dt="2023-03-30T00:16:02.887" v="4636" actId="26606"/>
          <ac:spMkLst>
            <pc:docMk/>
            <pc:sldMk cId="2517909175" sldId="256"/>
            <ac:spMk id="2" creationId="{E48458B7-7294-D661-B007-9F8AA0D03909}"/>
          </ac:spMkLst>
        </pc:spChg>
        <pc:spChg chg="mod">
          <ac:chgData name="Sofia Mirshed" userId="645d7749749551ed" providerId="LiveId" clId="{DB573C60-C976-4D72-BDDA-71E4495D2095}" dt="2023-03-30T00:16:02.887" v="4636" actId="26606"/>
          <ac:spMkLst>
            <pc:docMk/>
            <pc:sldMk cId="2517909175" sldId="256"/>
            <ac:spMk id="3" creationId="{8E5C06F6-E4B5-3770-933F-89DA3B457788}"/>
          </ac:spMkLst>
        </pc:spChg>
        <pc:spChg chg="add del">
          <ac:chgData name="Sofia Mirshed" userId="645d7749749551ed" providerId="LiveId" clId="{DB573C60-C976-4D72-BDDA-71E4495D2095}" dt="2023-03-29T14:30:32.885" v="1931" actId="26606"/>
          <ac:spMkLst>
            <pc:docMk/>
            <pc:sldMk cId="2517909175" sldId="256"/>
            <ac:spMk id="6" creationId="{577D6B2E-37A3-429E-A37C-F30ED6487282}"/>
          </ac:spMkLst>
        </pc:spChg>
        <pc:spChg chg="add del">
          <ac:chgData name="Sofia Mirshed" userId="645d7749749551ed" providerId="LiveId" clId="{DB573C60-C976-4D72-BDDA-71E4495D2095}" dt="2023-03-29T14:30:32.885" v="1931" actId="26606"/>
          <ac:spMkLst>
            <pc:docMk/>
            <pc:sldMk cId="2517909175" sldId="256"/>
            <ac:spMk id="7" creationId="{5CEAD642-85CF-4750-8432-7C80C901F001}"/>
          </ac:spMkLst>
        </pc:spChg>
        <pc:spChg chg="add del">
          <ac:chgData name="Sofia Mirshed" userId="645d7749749551ed" providerId="LiveId" clId="{DB573C60-C976-4D72-BDDA-71E4495D2095}" dt="2023-03-29T14:22:50.452" v="1886" actId="26606"/>
          <ac:spMkLst>
            <pc:docMk/>
            <pc:sldMk cId="2517909175" sldId="256"/>
            <ac:spMk id="8" creationId="{577D6B2E-37A3-429E-A37C-F30ED6487282}"/>
          </ac:spMkLst>
        </pc:spChg>
        <pc:spChg chg="add del">
          <ac:chgData name="Sofia Mirshed" userId="645d7749749551ed" providerId="LiveId" clId="{DB573C60-C976-4D72-BDDA-71E4495D2095}" dt="2023-03-29T14:22:27.772" v="1884" actId="26606"/>
          <ac:spMkLst>
            <pc:docMk/>
            <pc:sldMk cId="2517909175" sldId="256"/>
            <ac:spMk id="9" creationId="{C8320351-9FA2-4A26-885B-BB8F3E4902D2}"/>
          </ac:spMkLst>
        </pc:spChg>
        <pc:spChg chg="add del">
          <ac:chgData name="Sofia Mirshed" userId="645d7749749551ed" providerId="LiveId" clId="{DB573C60-C976-4D72-BDDA-71E4495D2095}" dt="2023-03-29T14:22:50.452" v="1886" actId="26606"/>
          <ac:spMkLst>
            <pc:docMk/>
            <pc:sldMk cId="2517909175" sldId="256"/>
            <ac:spMk id="10" creationId="{5CEAD642-85CF-4750-8432-7C80C901F001}"/>
          </ac:spMkLst>
        </pc:spChg>
        <pc:spChg chg="add del">
          <ac:chgData name="Sofia Mirshed" userId="645d7749749551ed" providerId="LiveId" clId="{DB573C60-C976-4D72-BDDA-71E4495D2095}" dt="2023-03-29T14:22:27.772" v="1884" actId="26606"/>
          <ac:spMkLst>
            <pc:docMk/>
            <pc:sldMk cId="2517909175" sldId="256"/>
            <ac:spMk id="11" creationId="{68CD2EFB-78C2-4C6E-A6B9-4ED12FAD5B99}"/>
          </ac:spMkLst>
        </pc:spChg>
        <pc:spChg chg="add del">
          <ac:chgData name="Sofia Mirshed" userId="645d7749749551ed" providerId="LiveId" clId="{DB573C60-C976-4D72-BDDA-71E4495D2095}" dt="2023-03-29T14:22:50.452" v="1886" actId="26606"/>
          <ac:spMkLst>
            <pc:docMk/>
            <pc:sldMk cId="2517909175" sldId="256"/>
            <ac:spMk id="12" creationId="{FA33EEAE-15D5-4119-8C1E-89D943F911EF}"/>
          </ac:spMkLst>
        </pc:spChg>
        <pc:spChg chg="add del">
          <ac:chgData name="Sofia Mirshed" userId="645d7749749551ed" providerId="LiveId" clId="{DB573C60-C976-4D72-BDDA-71E4495D2095}" dt="2023-03-29T14:30:32.885" v="1931" actId="26606"/>
          <ac:spMkLst>
            <pc:docMk/>
            <pc:sldMk cId="2517909175" sldId="256"/>
            <ac:spMk id="13" creationId="{FA33EEAE-15D5-4119-8C1E-89D943F911EF}"/>
          </ac:spMkLst>
        </pc:spChg>
        <pc:spChg chg="add del">
          <ac:chgData name="Sofia Mirshed" userId="645d7749749551ed" providerId="LiveId" clId="{DB573C60-C976-4D72-BDDA-71E4495D2095}" dt="2023-03-29T14:22:50.452" v="1886" actId="26606"/>
          <ac:spMkLst>
            <pc:docMk/>
            <pc:sldMk cId="2517909175" sldId="256"/>
            <ac:spMk id="14" creationId="{730D8B3B-9B80-4025-B934-26DC7D7CD231}"/>
          </ac:spMkLst>
        </pc:spChg>
        <pc:spChg chg="add del">
          <ac:chgData name="Sofia Mirshed" userId="645d7749749551ed" providerId="LiveId" clId="{DB573C60-C976-4D72-BDDA-71E4495D2095}" dt="2023-03-29T14:30:32.885" v="1931" actId="26606"/>
          <ac:spMkLst>
            <pc:docMk/>
            <pc:sldMk cId="2517909175" sldId="256"/>
            <ac:spMk id="15" creationId="{730D8B3B-9B80-4025-B934-26DC7D7CD231}"/>
          </ac:spMkLst>
        </pc:spChg>
        <pc:spChg chg="add del">
          <ac:chgData name="Sofia Mirshed" userId="645d7749749551ed" providerId="LiveId" clId="{DB573C60-C976-4D72-BDDA-71E4495D2095}" dt="2023-03-29T14:22:50.452" v="1886" actId="26606"/>
          <ac:spMkLst>
            <pc:docMk/>
            <pc:sldMk cId="2517909175" sldId="256"/>
            <ac:spMk id="16" creationId="{1064D5D5-227B-4F66-9AEA-46F570E793BD}"/>
          </ac:spMkLst>
        </pc:spChg>
        <pc:spChg chg="add del">
          <ac:chgData name="Sofia Mirshed" userId="645d7749749551ed" providerId="LiveId" clId="{DB573C60-C976-4D72-BDDA-71E4495D2095}" dt="2023-03-29T14:30:32.885" v="1931" actId="26606"/>
          <ac:spMkLst>
            <pc:docMk/>
            <pc:sldMk cId="2517909175" sldId="256"/>
            <ac:spMk id="17" creationId="{1064D5D5-227B-4F66-9AEA-46F570E793BD}"/>
          </ac:spMkLst>
        </pc:spChg>
        <pc:spChg chg="add del">
          <ac:chgData name="Sofia Mirshed" userId="645d7749749551ed" providerId="LiveId" clId="{DB573C60-C976-4D72-BDDA-71E4495D2095}" dt="2023-03-29T14:22:50.452" v="1886" actId="26606"/>
          <ac:spMkLst>
            <pc:docMk/>
            <pc:sldMk cId="2517909175" sldId="256"/>
            <ac:spMk id="18" creationId="{646B67A4-D328-4747-A82B-65E84FA46368}"/>
          </ac:spMkLst>
        </pc:spChg>
        <pc:spChg chg="add del">
          <ac:chgData name="Sofia Mirshed" userId="645d7749749551ed" providerId="LiveId" clId="{DB573C60-C976-4D72-BDDA-71E4495D2095}" dt="2023-03-29T14:30:32.885" v="1931" actId="26606"/>
          <ac:spMkLst>
            <pc:docMk/>
            <pc:sldMk cId="2517909175" sldId="256"/>
            <ac:spMk id="19" creationId="{646B67A4-D328-4747-A82B-65E84FA46368}"/>
          </ac:spMkLst>
        </pc:spChg>
        <pc:spChg chg="add del">
          <ac:chgData name="Sofia Mirshed" userId="645d7749749551ed" providerId="LiveId" clId="{DB573C60-C976-4D72-BDDA-71E4495D2095}" dt="2023-03-29T14:22:50.452" v="1886" actId="26606"/>
          <ac:spMkLst>
            <pc:docMk/>
            <pc:sldMk cId="2517909175" sldId="256"/>
            <ac:spMk id="20" creationId="{B5A1B09C-1565-46F8-B70F-621C5EB48A09}"/>
          </ac:spMkLst>
        </pc:spChg>
        <pc:spChg chg="add del">
          <ac:chgData name="Sofia Mirshed" userId="645d7749749551ed" providerId="LiveId" clId="{DB573C60-C976-4D72-BDDA-71E4495D2095}" dt="2023-03-29T14:30:32.885" v="1931" actId="26606"/>
          <ac:spMkLst>
            <pc:docMk/>
            <pc:sldMk cId="2517909175" sldId="256"/>
            <ac:spMk id="21" creationId="{B5A1B09C-1565-46F8-B70F-621C5EB48A09}"/>
          </ac:spMkLst>
        </pc:spChg>
        <pc:spChg chg="add del">
          <ac:chgData name="Sofia Mirshed" userId="645d7749749551ed" providerId="LiveId" clId="{DB573C60-C976-4D72-BDDA-71E4495D2095}" dt="2023-03-29T14:22:50.452" v="1886" actId="26606"/>
          <ac:spMkLst>
            <pc:docMk/>
            <pc:sldMk cId="2517909175" sldId="256"/>
            <ac:spMk id="22" creationId="{8C516CC8-80AC-446C-A56E-9F54B7210402}"/>
          </ac:spMkLst>
        </pc:spChg>
        <pc:spChg chg="add del">
          <ac:chgData name="Sofia Mirshed" userId="645d7749749551ed" providerId="LiveId" clId="{DB573C60-C976-4D72-BDDA-71E4495D2095}" dt="2023-03-29T14:30:32.885" v="1931" actId="26606"/>
          <ac:spMkLst>
            <pc:docMk/>
            <pc:sldMk cId="2517909175" sldId="256"/>
            <ac:spMk id="23" creationId="{8C516CC8-80AC-446C-A56E-9F54B7210402}"/>
          </ac:spMkLst>
        </pc:spChg>
        <pc:spChg chg="add del">
          <ac:chgData name="Sofia Mirshed" userId="645d7749749551ed" providerId="LiveId" clId="{DB573C60-C976-4D72-BDDA-71E4495D2095}" dt="2023-03-29T14:22:58.026" v="1888" actId="26606"/>
          <ac:spMkLst>
            <pc:docMk/>
            <pc:sldMk cId="2517909175" sldId="256"/>
            <ac:spMk id="24" creationId="{787F4F1C-8D3D-4EC1-B72D-A0470A5A08B8}"/>
          </ac:spMkLst>
        </pc:spChg>
        <pc:spChg chg="add del">
          <ac:chgData name="Sofia Mirshed" userId="645d7749749551ed" providerId="LiveId" clId="{DB573C60-C976-4D72-BDDA-71E4495D2095}" dt="2023-03-29T14:27:56.299" v="1914" actId="26606"/>
          <ac:spMkLst>
            <pc:docMk/>
            <pc:sldMk cId="2517909175" sldId="256"/>
            <ac:spMk id="26" creationId="{0BD8B065-EE51-4AE2-A94C-86249998FD7B}"/>
          </ac:spMkLst>
        </pc:spChg>
        <pc:spChg chg="add del">
          <ac:chgData name="Sofia Mirshed" userId="645d7749749551ed" providerId="LiveId" clId="{DB573C60-C976-4D72-BDDA-71E4495D2095}" dt="2023-03-29T14:27:56.299" v="1914" actId="26606"/>
          <ac:spMkLst>
            <pc:docMk/>
            <pc:sldMk cId="2517909175" sldId="256"/>
            <ac:spMk id="28" creationId="{73A25D70-4A55-4F72-B9C5-A69CDBF4DB42}"/>
          </ac:spMkLst>
        </pc:spChg>
        <pc:spChg chg="add del">
          <ac:chgData name="Sofia Mirshed" userId="645d7749749551ed" providerId="LiveId" clId="{DB573C60-C976-4D72-BDDA-71E4495D2095}" dt="2023-03-29T14:27:56.299" v="1914" actId="26606"/>
          <ac:spMkLst>
            <pc:docMk/>
            <pc:sldMk cId="2517909175" sldId="256"/>
            <ac:spMk id="30" creationId="{54957100-6D8B-4161-9F2F-C0A949EC84C4}"/>
          </ac:spMkLst>
        </pc:spChg>
        <pc:spChg chg="add del">
          <ac:chgData name="Sofia Mirshed" userId="645d7749749551ed" providerId="LiveId" clId="{DB573C60-C976-4D72-BDDA-71E4495D2095}" dt="2023-03-29T14:23:47.846" v="1898" actId="26606"/>
          <ac:spMkLst>
            <pc:docMk/>
            <pc:sldMk cId="2517909175" sldId="256"/>
            <ac:spMk id="31" creationId="{C1DD1A8A-57D5-4A81-AD04-532B043C5611}"/>
          </ac:spMkLst>
        </pc:spChg>
        <pc:spChg chg="add del">
          <ac:chgData name="Sofia Mirshed" userId="645d7749749551ed" providerId="LiveId" clId="{DB573C60-C976-4D72-BDDA-71E4495D2095}" dt="2023-03-29T14:23:47.846" v="1898" actId="26606"/>
          <ac:spMkLst>
            <pc:docMk/>
            <pc:sldMk cId="2517909175" sldId="256"/>
            <ac:spMk id="33" creationId="{007891EC-4501-44ED-A8C8-B11B6DB767AB}"/>
          </ac:spMkLst>
        </pc:spChg>
        <pc:spChg chg="add del">
          <ac:chgData name="Sofia Mirshed" userId="645d7749749551ed" providerId="LiveId" clId="{DB573C60-C976-4D72-BDDA-71E4495D2095}" dt="2023-03-29T14:28:22.064" v="1920" actId="26606"/>
          <ac:spMkLst>
            <pc:docMk/>
            <pc:sldMk cId="2517909175" sldId="256"/>
            <ac:spMk id="35" creationId="{5E81CCFB-7BEF-4186-86FB-D09450B4D02D}"/>
          </ac:spMkLst>
        </pc:spChg>
        <pc:spChg chg="add del">
          <ac:chgData name="Sofia Mirshed" userId="645d7749749551ed" providerId="LiveId" clId="{DB573C60-C976-4D72-BDDA-71E4495D2095}" dt="2023-03-29T14:23:31.070" v="1891" actId="26606"/>
          <ac:spMkLst>
            <pc:docMk/>
            <pc:sldMk cId="2517909175" sldId="256"/>
            <ac:spMk id="38" creationId="{9B7AD9F6-8CE7-4299-8FC6-328F4DCD3FF9}"/>
          </ac:spMkLst>
        </pc:spChg>
        <pc:spChg chg="add del">
          <ac:chgData name="Sofia Mirshed" userId="645d7749749551ed" providerId="LiveId" clId="{DB573C60-C976-4D72-BDDA-71E4495D2095}" dt="2023-03-29T14:23:31.070" v="1891" actId="26606"/>
          <ac:spMkLst>
            <pc:docMk/>
            <pc:sldMk cId="2517909175" sldId="256"/>
            <ac:spMk id="40" creationId="{F49775AF-8896-43EE-92C6-83497D6DC56F}"/>
          </ac:spMkLst>
        </pc:spChg>
        <pc:spChg chg="add del">
          <ac:chgData name="Sofia Mirshed" userId="645d7749749551ed" providerId="LiveId" clId="{DB573C60-C976-4D72-BDDA-71E4495D2095}" dt="2023-03-29T14:23:32.434" v="1893" actId="26606"/>
          <ac:spMkLst>
            <pc:docMk/>
            <pc:sldMk cId="2517909175" sldId="256"/>
            <ac:spMk id="42" creationId="{06DA9DF9-31F7-4056-B42E-878CC92417B8}"/>
          </ac:spMkLst>
        </pc:spChg>
        <pc:spChg chg="add del">
          <ac:chgData name="Sofia Mirshed" userId="645d7749749551ed" providerId="LiveId" clId="{DB573C60-C976-4D72-BDDA-71E4495D2095}" dt="2023-03-29T14:23:35.575" v="1895" actId="26606"/>
          <ac:spMkLst>
            <pc:docMk/>
            <pc:sldMk cId="2517909175" sldId="256"/>
            <ac:spMk id="44" creationId="{71B2258F-86CA-4D4D-8270-BC05FCDEBFB3}"/>
          </ac:spMkLst>
        </pc:spChg>
        <pc:spChg chg="add del">
          <ac:chgData name="Sofia Mirshed" userId="645d7749749551ed" providerId="LiveId" clId="{DB573C60-C976-4D72-BDDA-71E4495D2095}" dt="2023-03-29T14:23:47.110" v="1897" actId="26606"/>
          <ac:spMkLst>
            <pc:docMk/>
            <pc:sldMk cId="2517909175" sldId="256"/>
            <ac:spMk id="46" creationId="{9B7AD9F6-8CE7-4299-8FC6-328F4DCD3FF9}"/>
          </ac:spMkLst>
        </pc:spChg>
        <pc:spChg chg="add del">
          <ac:chgData name="Sofia Mirshed" userId="645d7749749551ed" providerId="LiveId" clId="{DB573C60-C976-4D72-BDDA-71E4495D2095}" dt="2023-03-29T14:23:47.110" v="1897" actId="26606"/>
          <ac:spMkLst>
            <pc:docMk/>
            <pc:sldMk cId="2517909175" sldId="256"/>
            <ac:spMk id="47" creationId="{F49775AF-8896-43EE-92C6-83497D6DC56F}"/>
          </ac:spMkLst>
        </pc:spChg>
        <pc:spChg chg="add del">
          <ac:chgData name="Sofia Mirshed" userId="645d7749749551ed" providerId="LiveId" clId="{DB573C60-C976-4D72-BDDA-71E4495D2095}" dt="2023-03-29T14:28:12.319" v="1916" actId="26606"/>
          <ac:spMkLst>
            <pc:docMk/>
            <pc:sldMk cId="2517909175" sldId="256"/>
            <ac:spMk id="48" creationId="{C8320351-9FA2-4A26-885B-BB8F3E4902D2}"/>
          </ac:spMkLst>
        </pc:spChg>
        <pc:spChg chg="add del">
          <ac:chgData name="Sofia Mirshed" userId="645d7749749551ed" providerId="LiveId" clId="{DB573C60-C976-4D72-BDDA-71E4495D2095}" dt="2023-03-29T14:28:12.319" v="1916" actId="26606"/>
          <ac:spMkLst>
            <pc:docMk/>
            <pc:sldMk cId="2517909175" sldId="256"/>
            <ac:spMk id="49" creationId="{68CD2EFB-78C2-4C6E-A6B9-4ED12FAD5B99}"/>
          </ac:spMkLst>
        </pc:spChg>
        <pc:spChg chg="add del">
          <ac:chgData name="Sofia Mirshed" userId="645d7749749551ed" providerId="LiveId" clId="{DB573C60-C976-4D72-BDDA-71E4495D2095}" dt="2023-03-29T14:28:17.738" v="1918" actId="26606"/>
          <ac:spMkLst>
            <pc:docMk/>
            <pc:sldMk cId="2517909175" sldId="256"/>
            <ac:spMk id="52" creationId="{32E62931-8EB4-42BB-BAAB-D8757BE66D8E}"/>
          </ac:spMkLst>
        </pc:spChg>
        <pc:spChg chg="add del">
          <ac:chgData name="Sofia Mirshed" userId="645d7749749551ed" providerId="LiveId" clId="{DB573C60-C976-4D72-BDDA-71E4495D2095}" dt="2023-03-29T14:28:22.064" v="1920" actId="26606"/>
          <ac:spMkLst>
            <pc:docMk/>
            <pc:sldMk cId="2517909175" sldId="256"/>
            <ac:spMk id="55" creationId="{9203DE33-2CD4-4CA8-9AF3-37C3B65133B0}"/>
          </ac:spMkLst>
        </pc:spChg>
        <pc:spChg chg="add del">
          <ac:chgData name="Sofia Mirshed" userId="645d7749749551ed" providerId="LiveId" clId="{DB573C60-C976-4D72-BDDA-71E4495D2095}" dt="2023-03-29T14:28:22.064" v="1920" actId="26606"/>
          <ac:spMkLst>
            <pc:docMk/>
            <pc:sldMk cId="2517909175" sldId="256"/>
            <ac:spMk id="56" creationId="{0AF57B88-1D4C-41FA-A761-EC1DD10C35CB}"/>
          </ac:spMkLst>
        </pc:spChg>
        <pc:spChg chg="add del">
          <ac:chgData name="Sofia Mirshed" userId="645d7749749551ed" providerId="LiveId" clId="{DB573C60-C976-4D72-BDDA-71E4495D2095}" dt="2023-03-29T14:28:22.064" v="1920" actId="26606"/>
          <ac:spMkLst>
            <pc:docMk/>
            <pc:sldMk cId="2517909175" sldId="256"/>
            <ac:spMk id="57" creationId="{D2548F45-5164-4ABB-8212-7F293FDED8D4}"/>
          </ac:spMkLst>
        </pc:spChg>
        <pc:spChg chg="add del">
          <ac:chgData name="Sofia Mirshed" userId="645d7749749551ed" providerId="LiveId" clId="{DB573C60-C976-4D72-BDDA-71E4495D2095}" dt="2023-03-29T14:28:27.309" v="1922" actId="26606"/>
          <ac:spMkLst>
            <pc:docMk/>
            <pc:sldMk cId="2517909175" sldId="256"/>
            <ac:spMk id="60" creationId="{6314D791-4D8A-4854-B8FC-6959656D09AD}"/>
          </ac:spMkLst>
        </pc:spChg>
        <pc:spChg chg="add del">
          <ac:chgData name="Sofia Mirshed" userId="645d7749749551ed" providerId="LiveId" clId="{DB573C60-C976-4D72-BDDA-71E4495D2095}" dt="2023-03-29T14:28:27.309" v="1922" actId="26606"/>
          <ac:spMkLst>
            <pc:docMk/>
            <pc:sldMk cId="2517909175" sldId="256"/>
            <ac:spMk id="61" creationId="{15076E76-3EB3-4269-8135-07CAB20E59A5}"/>
          </ac:spMkLst>
        </pc:spChg>
        <pc:spChg chg="add del">
          <ac:chgData name="Sofia Mirshed" userId="645d7749749551ed" providerId="LiveId" clId="{DB573C60-C976-4D72-BDDA-71E4495D2095}" dt="2023-03-29T14:28:33.489" v="1924" actId="26606"/>
          <ac:spMkLst>
            <pc:docMk/>
            <pc:sldMk cId="2517909175" sldId="256"/>
            <ac:spMk id="70" creationId="{73A25D70-4A55-4F72-B9C5-A69CDBF4DB42}"/>
          </ac:spMkLst>
        </pc:spChg>
        <pc:spChg chg="add del">
          <ac:chgData name="Sofia Mirshed" userId="645d7749749551ed" providerId="LiveId" clId="{DB573C60-C976-4D72-BDDA-71E4495D2095}" dt="2023-03-29T14:28:33.489" v="1924" actId="26606"/>
          <ac:spMkLst>
            <pc:docMk/>
            <pc:sldMk cId="2517909175" sldId="256"/>
            <ac:spMk id="71" creationId="{54957100-6D8B-4161-9F2F-C0A949EC84C4}"/>
          </ac:spMkLst>
        </pc:spChg>
        <pc:spChg chg="add del">
          <ac:chgData name="Sofia Mirshed" userId="645d7749749551ed" providerId="LiveId" clId="{DB573C60-C976-4D72-BDDA-71E4495D2095}" dt="2023-03-29T14:28:33.489" v="1924" actId="26606"/>
          <ac:spMkLst>
            <pc:docMk/>
            <pc:sldMk cId="2517909175" sldId="256"/>
            <ac:spMk id="72" creationId="{0BD8B065-EE51-4AE2-A94C-86249998FD7B}"/>
          </ac:spMkLst>
        </pc:spChg>
        <pc:spChg chg="add del">
          <ac:chgData name="Sofia Mirshed" userId="645d7749749551ed" providerId="LiveId" clId="{DB573C60-C976-4D72-BDDA-71E4495D2095}" dt="2023-03-29T14:28:45.064" v="1928" actId="26606"/>
          <ac:spMkLst>
            <pc:docMk/>
            <pc:sldMk cId="2517909175" sldId="256"/>
            <ac:spMk id="84" creationId="{934F1179-B481-4F9E-BCA3-AFB972070F83}"/>
          </ac:spMkLst>
        </pc:spChg>
        <pc:spChg chg="add del">
          <ac:chgData name="Sofia Mirshed" userId="645d7749749551ed" providerId="LiveId" clId="{DB573C60-C976-4D72-BDDA-71E4495D2095}" dt="2023-03-29T14:28:45.064" v="1928" actId="26606"/>
          <ac:spMkLst>
            <pc:docMk/>
            <pc:sldMk cId="2517909175" sldId="256"/>
            <ac:spMk id="86" creationId="{827DC2C4-B485-428A-BF4A-472D2967F47F}"/>
          </ac:spMkLst>
        </pc:spChg>
        <pc:spChg chg="add del">
          <ac:chgData name="Sofia Mirshed" userId="645d7749749551ed" providerId="LiveId" clId="{DB573C60-C976-4D72-BDDA-71E4495D2095}" dt="2023-03-29T14:28:45.064" v="1928" actId="26606"/>
          <ac:spMkLst>
            <pc:docMk/>
            <pc:sldMk cId="2517909175" sldId="256"/>
            <ac:spMk id="87" creationId="{EE04B5EB-F158-4507-90DD-BD23620C7CC9}"/>
          </ac:spMkLst>
        </pc:spChg>
        <pc:spChg chg="add del">
          <ac:chgData name="Sofia Mirshed" userId="645d7749749551ed" providerId="LiveId" clId="{DB573C60-C976-4D72-BDDA-71E4495D2095}" dt="2023-03-29T14:30:32.878" v="1930" actId="26606"/>
          <ac:spMkLst>
            <pc:docMk/>
            <pc:sldMk cId="2517909175" sldId="256"/>
            <ac:spMk id="89" creationId="{0DBF1ABE-8590-450D-BB49-BDDCCF3EEA9E}"/>
          </ac:spMkLst>
        </pc:spChg>
        <pc:spChg chg="add del">
          <ac:chgData name="Sofia Mirshed" userId="645d7749749551ed" providerId="LiveId" clId="{DB573C60-C976-4D72-BDDA-71E4495D2095}" dt="2023-03-29T14:30:32.878" v="1930" actId="26606"/>
          <ac:spMkLst>
            <pc:docMk/>
            <pc:sldMk cId="2517909175" sldId="256"/>
            <ac:spMk id="90" creationId="{18D32C3D-8F76-4E99-BE56-0836CC38CC84}"/>
          </ac:spMkLst>
        </pc:spChg>
        <pc:spChg chg="add del">
          <ac:chgData name="Sofia Mirshed" userId="645d7749749551ed" providerId="LiveId" clId="{DB573C60-C976-4D72-BDDA-71E4495D2095}" dt="2023-03-29T14:30:32.878" v="1930" actId="26606"/>
          <ac:spMkLst>
            <pc:docMk/>
            <pc:sldMk cId="2517909175" sldId="256"/>
            <ac:spMk id="91" creationId="{70766076-46F5-42D5-A773-2B3BEF2B8B74}"/>
          </ac:spMkLst>
        </pc:spChg>
        <pc:spChg chg="add del">
          <ac:chgData name="Sofia Mirshed" userId="645d7749749551ed" providerId="LiveId" clId="{DB573C60-C976-4D72-BDDA-71E4495D2095}" dt="2023-03-29T14:30:32.878" v="1930" actId="26606"/>
          <ac:spMkLst>
            <pc:docMk/>
            <pc:sldMk cId="2517909175" sldId="256"/>
            <ac:spMk id="93" creationId="{CB7B90D9-1EC2-4A12-B24A-342C1BCA2FA1}"/>
          </ac:spMkLst>
        </pc:spChg>
        <pc:spChg chg="add del">
          <ac:chgData name="Sofia Mirshed" userId="645d7749749551ed" providerId="LiveId" clId="{DB573C60-C976-4D72-BDDA-71E4495D2095}" dt="2023-03-29T14:33:06.672" v="1950" actId="26606"/>
          <ac:spMkLst>
            <pc:docMk/>
            <pc:sldMk cId="2517909175" sldId="256"/>
            <ac:spMk id="95" creationId="{06DA9DF9-31F7-4056-B42E-878CC92417B8}"/>
          </ac:spMkLst>
        </pc:spChg>
        <pc:spChg chg="add del">
          <ac:chgData name="Sofia Mirshed" userId="645d7749749551ed" providerId="LiveId" clId="{DB573C60-C976-4D72-BDDA-71E4495D2095}" dt="2023-03-29T14:32:43.010" v="1943" actId="26606"/>
          <ac:spMkLst>
            <pc:docMk/>
            <pc:sldMk cId="2517909175" sldId="256"/>
            <ac:spMk id="101" creationId="{6F828D28-8E09-41CC-8229-3070B5467A96}"/>
          </ac:spMkLst>
        </pc:spChg>
        <pc:spChg chg="add del">
          <ac:chgData name="Sofia Mirshed" userId="645d7749749551ed" providerId="LiveId" clId="{DB573C60-C976-4D72-BDDA-71E4495D2095}" dt="2023-03-29T14:32:43.010" v="1943" actId="26606"/>
          <ac:spMkLst>
            <pc:docMk/>
            <pc:sldMk cId="2517909175" sldId="256"/>
            <ac:spMk id="103" creationId="{D5B012D8-7F27-4758-9AC6-C889B154BD73}"/>
          </ac:spMkLst>
        </pc:spChg>
        <pc:spChg chg="add del">
          <ac:chgData name="Sofia Mirshed" userId="645d7749749551ed" providerId="LiveId" clId="{DB573C60-C976-4D72-BDDA-71E4495D2095}" dt="2023-03-29T14:32:43.010" v="1943" actId="26606"/>
          <ac:spMkLst>
            <pc:docMk/>
            <pc:sldMk cId="2517909175" sldId="256"/>
            <ac:spMk id="105" creationId="{4063B759-00FC-46D1-9898-8E8625268FAF}"/>
          </ac:spMkLst>
        </pc:spChg>
        <pc:spChg chg="add del">
          <ac:chgData name="Sofia Mirshed" userId="645d7749749551ed" providerId="LiveId" clId="{DB573C60-C976-4D72-BDDA-71E4495D2095}" dt="2023-03-29T14:32:52.407" v="1945" actId="26606"/>
          <ac:spMkLst>
            <pc:docMk/>
            <pc:sldMk cId="2517909175" sldId="256"/>
            <ac:spMk id="107" creationId="{FE406479-1D57-4209-B128-3C81746247C6}"/>
          </ac:spMkLst>
        </pc:spChg>
        <pc:spChg chg="add del">
          <ac:chgData name="Sofia Mirshed" userId="645d7749749551ed" providerId="LiveId" clId="{DB573C60-C976-4D72-BDDA-71E4495D2095}" dt="2023-03-29T14:32:52.407" v="1945" actId="26606"/>
          <ac:spMkLst>
            <pc:docMk/>
            <pc:sldMk cId="2517909175" sldId="256"/>
            <ac:spMk id="108" creationId="{D4906370-1564-49FA-A802-58546B3922DC}"/>
          </ac:spMkLst>
        </pc:spChg>
        <pc:spChg chg="add del">
          <ac:chgData name="Sofia Mirshed" userId="645d7749749551ed" providerId="LiveId" clId="{DB573C60-C976-4D72-BDDA-71E4495D2095}" dt="2023-03-29T14:32:52.407" v="1945" actId="26606"/>
          <ac:spMkLst>
            <pc:docMk/>
            <pc:sldMk cId="2517909175" sldId="256"/>
            <ac:spMk id="109" creationId="{EF640709-BDFD-453B-B75D-6212E7A870BA}"/>
          </ac:spMkLst>
        </pc:spChg>
        <pc:spChg chg="add del">
          <ac:chgData name="Sofia Mirshed" userId="645d7749749551ed" providerId="LiveId" clId="{DB573C60-C976-4D72-BDDA-71E4495D2095}" dt="2023-03-29T14:32:52.407" v="1945" actId="26606"/>
          <ac:spMkLst>
            <pc:docMk/>
            <pc:sldMk cId="2517909175" sldId="256"/>
            <ac:spMk id="110" creationId="{B4019478-3FDC-438C-8848-1D7DA864AFC4}"/>
          </ac:spMkLst>
        </pc:spChg>
        <pc:spChg chg="add del">
          <ac:chgData name="Sofia Mirshed" userId="645d7749749551ed" providerId="LiveId" clId="{DB573C60-C976-4D72-BDDA-71E4495D2095}" dt="2023-03-29T14:33:01.139" v="1947" actId="26606"/>
          <ac:spMkLst>
            <pc:docMk/>
            <pc:sldMk cId="2517909175" sldId="256"/>
            <ac:spMk id="112" creationId="{E91DC736-0EF8-4F87-9146-EBF1D2EE4D3D}"/>
          </ac:spMkLst>
        </pc:spChg>
        <pc:spChg chg="add del">
          <ac:chgData name="Sofia Mirshed" userId="645d7749749551ed" providerId="LiveId" clId="{DB573C60-C976-4D72-BDDA-71E4495D2095}" dt="2023-03-29T14:33:01.139" v="1947" actId="26606"/>
          <ac:spMkLst>
            <pc:docMk/>
            <pc:sldMk cId="2517909175" sldId="256"/>
            <ac:spMk id="113" creationId="{097CD68E-23E3-4007-8847-CD0944C4F7BE}"/>
          </ac:spMkLst>
        </pc:spChg>
        <pc:spChg chg="add del">
          <ac:chgData name="Sofia Mirshed" userId="645d7749749551ed" providerId="LiveId" clId="{DB573C60-C976-4D72-BDDA-71E4495D2095}" dt="2023-03-29T14:33:01.139" v="1947" actId="26606"/>
          <ac:spMkLst>
            <pc:docMk/>
            <pc:sldMk cId="2517909175" sldId="256"/>
            <ac:spMk id="114" creationId="{AF2F604E-43BE-4DC3-B983-E071523364F8}"/>
          </ac:spMkLst>
        </pc:spChg>
        <pc:spChg chg="add del">
          <ac:chgData name="Sofia Mirshed" userId="645d7749749551ed" providerId="LiveId" clId="{DB573C60-C976-4D72-BDDA-71E4495D2095}" dt="2023-03-29T14:33:01.139" v="1947" actId="26606"/>
          <ac:spMkLst>
            <pc:docMk/>
            <pc:sldMk cId="2517909175" sldId="256"/>
            <ac:spMk id="115" creationId="{08C9B587-E65E-4B52-B37C-ABEBB6E87928}"/>
          </ac:spMkLst>
        </pc:spChg>
        <pc:spChg chg="add del">
          <ac:chgData name="Sofia Mirshed" userId="645d7749749551ed" providerId="LiveId" clId="{DB573C60-C976-4D72-BDDA-71E4495D2095}" dt="2023-03-29T14:33:06.648" v="1949" actId="26606"/>
          <ac:spMkLst>
            <pc:docMk/>
            <pc:sldMk cId="2517909175" sldId="256"/>
            <ac:spMk id="117" creationId="{D4906370-1564-49FA-A802-58546B3922DC}"/>
          </ac:spMkLst>
        </pc:spChg>
        <pc:spChg chg="add del">
          <ac:chgData name="Sofia Mirshed" userId="645d7749749551ed" providerId="LiveId" clId="{DB573C60-C976-4D72-BDDA-71E4495D2095}" dt="2023-03-29T14:33:06.648" v="1949" actId="26606"/>
          <ac:spMkLst>
            <pc:docMk/>
            <pc:sldMk cId="2517909175" sldId="256"/>
            <ac:spMk id="118" creationId="{EF640709-BDFD-453B-B75D-6212E7A870BA}"/>
          </ac:spMkLst>
        </pc:spChg>
        <pc:spChg chg="add del">
          <ac:chgData name="Sofia Mirshed" userId="645d7749749551ed" providerId="LiveId" clId="{DB573C60-C976-4D72-BDDA-71E4495D2095}" dt="2023-03-29T14:33:06.648" v="1949" actId="26606"/>
          <ac:spMkLst>
            <pc:docMk/>
            <pc:sldMk cId="2517909175" sldId="256"/>
            <ac:spMk id="119" creationId="{B4019478-3FDC-438C-8848-1D7DA864AFC4}"/>
          </ac:spMkLst>
        </pc:spChg>
        <pc:spChg chg="add del">
          <ac:chgData name="Sofia Mirshed" userId="645d7749749551ed" providerId="LiveId" clId="{DB573C60-C976-4D72-BDDA-71E4495D2095}" dt="2023-03-29T14:33:06.648" v="1949" actId="26606"/>
          <ac:spMkLst>
            <pc:docMk/>
            <pc:sldMk cId="2517909175" sldId="256"/>
            <ac:spMk id="120" creationId="{FE406479-1D57-4209-B128-3C81746247C6}"/>
          </ac:spMkLst>
        </pc:spChg>
        <pc:spChg chg="add del">
          <ac:chgData name="Sofia Mirshed" userId="645d7749749551ed" providerId="LiveId" clId="{DB573C60-C976-4D72-BDDA-71E4495D2095}" dt="2023-03-29T16:48:34.239" v="2033" actId="26606"/>
          <ac:spMkLst>
            <pc:docMk/>
            <pc:sldMk cId="2517909175" sldId="256"/>
            <ac:spMk id="122" creationId="{22A397E7-BF60-45B2-84C7-B074B76C37A7}"/>
          </ac:spMkLst>
        </pc:spChg>
        <pc:spChg chg="add del">
          <ac:chgData name="Sofia Mirshed" userId="645d7749749551ed" providerId="LiveId" clId="{DB573C60-C976-4D72-BDDA-71E4495D2095}" dt="2023-03-29T16:48:34.239" v="2033" actId="26606"/>
          <ac:spMkLst>
            <pc:docMk/>
            <pc:sldMk cId="2517909175" sldId="256"/>
            <ac:spMk id="123" creationId="{890DEF05-784E-4B61-89E4-04C4ECF4E5A0}"/>
          </ac:spMkLst>
        </pc:spChg>
        <pc:spChg chg="add del">
          <ac:chgData name="Sofia Mirshed" userId="645d7749749551ed" providerId="LiveId" clId="{DB573C60-C976-4D72-BDDA-71E4495D2095}" dt="2023-03-29T17:06:44.554" v="2293" actId="26606"/>
          <ac:spMkLst>
            <pc:docMk/>
            <pc:sldMk cId="2517909175" sldId="256"/>
            <ac:spMk id="130" creationId="{798FE0E0-D95D-46EF-A375-475D4DB0ED45}"/>
          </ac:spMkLst>
        </pc:spChg>
        <pc:spChg chg="add del">
          <ac:chgData name="Sofia Mirshed" userId="645d7749749551ed" providerId="LiveId" clId="{DB573C60-C976-4D72-BDDA-71E4495D2095}" dt="2023-03-30T00:15:25.724" v="4629"/>
          <ac:spMkLst>
            <pc:docMk/>
            <pc:sldMk cId="2517909175" sldId="256"/>
            <ac:spMk id="131" creationId="{7DA3C418-758E-4180-A5D0-8655D6804587}"/>
          </ac:spMkLst>
        </pc:spChg>
        <pc:spChg chg="add del">
          <ac:chgData name="Sofia Mirshed" userId="645d7749749551ed" providerId="LiveId" clId="{DB573C60-C976-4D72-BDDA-71E4495D2095}" dt="2023-03-29T17:06:44.554" v="2293" actId="26606"/>
          <ac:spMkLst>
            <pc:docMk/>
            <pc:sldMk cId="2517909175" sldId="256"/>
            <ac:spMk id="132" creationId="{2D82A42F-AEBE-4065-9792-036A904D8564}"/>
          </ac:spMkLst>
        </pc:spChg>
        <pc:spChg chg="add del">
          <ac:chgData name="Sofia Mirshed" userId="645d7749749551ed" providerId="LiveId" clId="{DB573C60-C976-4D72-BDDA-71E4495D2095}" dt="2023-03-30T00:15:25.724" v="4629"/>
          <ac:spMkLst>
            <pc:docMk/>
            <pc:sldMk cId="2517909175" sldId="256"/>
            <ac:spMk id="133" creationId="{28C8EF06-5EC3-4883-AFAF-D74FF46550FB}"/>
          </ac:spMkLst>
        </pc:spChg>
        <pc:spChg chg="add del">
          <ac:chgData name="Sofia Mirshed" userId="645d7749749551ed" providerId="LiveId" clId="{DB573C60-C976-4D72-BDDA-71E4495D2095}" dt="2023-03-29T17:06:44.549" v="2292" actId="26606"/>
          <ac:spMkLst>
            <pc:docMk/>
            <pc:sldMk cId="2517909175" sldId="256"/>
            <ac:spMk id="137" creationId="{B9D7E975-9161-4F2D-AC53-69E1912F6B5D}"/>
          </ac:spMkLst>
        </pc:spChg>
        <pc:spChg chg="add del">
          <ac:chgData name="Sofia Mirshed" userId="645d7749749551ed" providerId="LiveId" clId="{DB573C60-C976-4D72-BDDA-71E4495D2095}" dt="2023-03-29T17:06:44.549" v="2292" actId="26606"/>
          <ac:spMkLst>
            <pc:docMk/>
            <pc:sldMk cId="2517909175" sldId="256"/>
            <ac:spMk id="139" creationId="{827DC2C4-B485-428A-BF4A-472D2967F47F}"/>
          </ac:spMkLst>
        </pc:spChg>
        <pc:spChg chg="add del">
          <ac:chgData name="Sofia Mirshed" userId="645d7749749551ed" providerId="LiveId" clId="{DB573C60-C976-4D72-BDDA-71E4495D2095}" dt="2023-03-29T17:06:44.549" v="2292" actId="26606"/>
          <ac:spMkLst>
            <pc:docMk/>
            <pc:sldMk cId="2517909175" sldId="256"/>
            <ac:spMk id="141" creationId="{463E6235-1649-4B47-9862-4026FC473B6F}"/>
          </ac:spMkLst>
        </pc:spChg>
        <pc:spChg chg="add del">
          <ac:chgData name="Sofia Mirshed" userId="645d7749749551ed" providerId="LiveId" clId="{DB573C60-C976-4D72-BDDA-71E4495D2095}" dt="2023-03-30T00:03:56.035" v="4574" actId="26606"/>
          <ac:spMkLst>
            <pc:docMk/>
            <pc:sldMk cId="2517909175" sldId="256"/>
            <ac:spMk id="143" creationId="{BD396B13-A10E-4A7C-A096-8CAE0B98BDC9}"/>
          </ac:spMkLst>
        </pc:spChg>
        <pc:spChg chg="add del">
          <ac:chgData name="Sofia Mirshed" userId="645d7749749551ed" providerId="LiveId" clId="{DB573C60-C976-4D72-BDDA-71E4495D2095}" dt="2023-03-30T00:03:56.035" v="4574" actId="26606"/>
          <ac:spMkLst>
            <pc:docMk/>
            <pc:sldMk cId="2517909175" sldId="256"/>
            <ac:spMk id="144" creationId="{52B7117A-6A3D-4C1E-8D25-852D81E78C52}"/>
          </ac:spMkLst>
        </pc:spChg>
        <pc:spChg chg="add del">
          <ac:chgData name="Sofia Mirshed" userId="645d7749749551ed" providerId="LiveId" clId="{DB573C60-C976-4D72-BDDA-71E4495D2095}" dt="2023-03-30T00:03:56.035" v="4574" actId="26606"/>
          <ac:spMkLst>
            <pc:docMk/>
            <pc:sldMk cId="2517909175" sldId="256"/>
            <ac:spMk id="145" creationId="{EE04B5EB-F158-4507-90DD-BD23620C7CC9}"/>
          </ac:spMkLst>
        </pc:spChg>
        <pc:spChg chg="add del">
          <ac:chgData name="Sofia Mirshed" userId="645d7749749551ed" providerId="LiveId" clId="{DB573C60-C976-4D72-BDDA-71E4495D2095}" dt="2023-03-30T00:04:54.284" v="4575" actId="26606"/>
          <ac:spMkLst>
            <pc:docMk/>
            <pc:sldMk cId="2517909175" sldId="256"/>
            <ac:spMk id="150" creationId="{9089EED9-F54D-4F20-A2C6-949DE4176959}"/>
          </ac:spMkLst>
        </pc:spChg>
        <pc:spChg chg="add del">
          <ac:chgData name="Sofia Mirshed" userId="645d7749749551ed" providerId="LiveId" clId="{DB573C60-C976-4D72-BDDA-71E4495D2095}" dt="2023-03-30T00:04:54.284" v="4575" actId="26606"/>
          <ac:spMkLst>
            <pc:docMk/>
            <pc:sldMk cId="2517909175" sldId="256"/>
            <ac:spMk id="152" creationId="{7E46F721-3785-414D-8697-16AF490E6806}"/>
          </ac:spMkLst>
        </pc:spChg>
        <pc:spChg chg="add del">
          <ac:chgData name="Sofia Mirshed" userId="645d7749749551ed" providerId="LiveId" clId="{DB573C60-C976-4D72-BDDA-71E4495D2095}" dt="2023-03-30T00:11:03.870" v="4584" actId="26606"/>
          <ac:spMkLst>
            <pc:docMk/>
            <pc:sldMk cId="2517909175" sldId="256"/>
            <ac:spMk id="157" creationId="{EC3FE92E-FF21-46DB-BE36-B3A5D4149B10}"/>
          </ac:spMkLst>
        </pc:spChg>
        <pc:spChg chg="add del">
          <ac:chgData name="Sofia Mirshed" userId="645d7749749551ed" providerId="LiveId" clId="{DB573C60-C976-4D72-BDDA-71E4495D2095}" dt="2023-03-30T00:11:03.870" v="4584" actId="26606"/>
          <ac:spMkLst>
            <pc:docMk/>
            <pc:sldMk cId="2517909175" sldId="256"/>
            <ac:spMk id="159" creationId="{7E9DFFEE-526A-4D56-A70C-EADE7289BEE5}"/>
          </ac:spMkLst>
        </pc:spChg>
        <pc:spChg chg="add del">
          <ac:chgData name="Sofia Mirshed" userId="645d7749749551ed" providerId="LiveId" clId="{DB573C60-C976-4D72-BDDA-71E4495D2095}" dt="2023-03-30T00:11:03.865" v="4583" actId="26606"/>
          <ac:spMkLst>
            <pc:docMk/>
            <pc:sldMk cId="2517909175" sldId="256"/>
            <ac:spMk id="164" creationId="{0E91F5CA-B392-444C-88E3-BF5BAAEBDEB0}"/>
          </ac:spMkLst>
        </pc:spChg>
        <pc:spChg chg="add del">
          <ac:chgData name="Sofia Mirshed" userId="645d7749749551ed" providerId="LiveId" clId="{DB573C60-C976-4D72-BDDA-71E4495D2095}" dt="2023-03-30T00:11:03.865" v="4583" actId="26606"/>
          <ac:spMkLst>
            <pc:docMk/>
            <pc:sldMk cId="2517909175" sldId="256"/>
            <ac:spMk id="166" creationId="{0459807F-B6FA-44D3-9A53-C55B6B56884A}"/>
          </ac:spMkLst>
        </pc:spChg>
        <pc:spChg chg="add del">
          <ac:chgData name="Sofia Mirshed" userId="645d7749749551ed" providerId="LiveId" clId="{DB573C60-C976-4D72-BDDA-71E4495D2095}" dt="2023-03-30T00:11:32.665" v="4604"/>
          <ac:spMkLst>
            <pc:docMk/>
            <pc:sldMk cId="2517909175" sldId="256"/>
            <ac:spMk id="168" creationId="{7DA3C418-758E-4180-A5D0-8655D6804587}"/>
          </ac:spMkLst>
        </pc:spChg>
        <pc:spChg chg="add del">
          <ac:chgData name="Sofia Mirshed" userId="645d7749749551ed" providerId="LiveId" clId="{DB573C60-C976-4D72-BDDA-71E4495D2095}" dt="2023-03-30T00:11:32.665" v="4604"/>
          <ac:spMkLst>
            <pc:docMk/>
            <pc:sldMk cId="2517909175" sldId="256"/>
            <ac:spMk id="169" creationId="{28C8EF06-5EC3-4883-AFAF-D74FF46550FB}"/>
          </ac:spMkLst>
        </pc:spChg>
        <pc:grpChg chg="add del">
          <ac:chgData name="Sofia Mirshed" userId="645d7749749551ed" providerId="LiveId" clId="{DB573C60-C976-4D72-BDDA-71E4495D2095}" dt="2023-03-29T14:22:58.026" v="1888" actId="26606"/>
          <ac:grpSpMkLst>
            <pc:docMk/>
            <pc:sldMk cId="2517909175" sldId="256"/>
            <ac:grpSpMk id="25" creationId="{D1E3DD61-64DB-46AD-B249-E273CD86B051}"/>
          </ac:grpSpMkLst>
        </pc:grpChg>
        <pc:grpChg chg="add del">
          <ac:chgData name="Sofia Mirshed" userId="645d7749749551ed" providerId="LiveId" clId="{DB573C60-C976-4D72-BDDA-71E4495D2095}" dt="2023-03-29T14:27:56.299" v="1914" actId="26606"/>
          <ac:grpSpMkLst>
            <pc:docMk/>
            <pc:sldMk cId="2517909175" sldId="256"/>
            <ac:grpSpMk id="29" creationId="{761945C4-D997-42F3-B59A-984CF0066715}"/>
          </ac:grpSpMkLst>
        </pc:grpChg>
        <pc:grpChg chg="add del">
          <ac:chgData name="Sofia Mirshed" userId="645d7749749551ed" providerId="LiveId" clId="{DB573C60-C976-4D72-BDDA-71E4495D2095}" dt="2023-03-29T14:27:56.299" v="1914" actId="26606"/>
          <ac:grpSpMkLst>
            <pc:docMk/>
            <pc:sldMk cId="2517909175" sldId="256"/>
            <ac:grpSpMk id="34" creationId="{18999293-B054-4B57-A26F-D04C2BB11338}"/>
          </ac:grpSpMkLst>
        </pc:grpChg>
        <pc:grpChg chg="add del">
          <ac:chgData name="Sofia Mirshed" userId="645d7749749551ed" providerId="LiveId" clId="{DB573C60-C976-4D72-BDDA-71E4495D2095}" dt="2023-03-29T14:28:27.309" v="1922" actId="26606"/>
          <ac:grpSpMkLst>
            <pc:docMk/>
            <pc:sldMk cId="2517909175" sldId="256"/>
            <ac:grpSpMk id="62" creationId="{5EB3C7E5-50E1-4F9E-AEA3-A6D2190394F1}"/>
          </ac:grpSpMkLst>
        </pc:grpChg>
        <pc:grpChg chg="add del">
          <ac:chgData name="Sofia Mirshed" userId="645d7749749551ed" providerId="LiveId" clId="{DB573C60-C976-4D72-BDDA-71E4495D2095}" dt="2023-03-29T14:28:27.309" v="1922" actId="26606"/>
          <ac:grpSpMkLst>
            <pc:docMk/>
            <pc:sldMk cId="2517909175" sldId="256"/>
            <ac:grpSpMk id="66" creationId="{B988F9A4-0578-4C59-8B4A-346E02CF3A3F}"/>
          </ac:grpSpMkLst>
        </pc:grpChg>
        <pc:grpChg chg="add del">
          <ac:chgData name="Sofia Mirshed" userId="645d7749749551ed" providerId="LiveId" clId="{DB573C60-C976-4D72-BDDA-71E4495D2095}" dt="2023-03-29T14:28:33.489" v="1924" actId="26606"/>
          <ac:grpSpMkLst>
            <pc:docMk/>
            <pc:sldMk cId="2517909175" sldId="256"/>
            <ac:grpSpMk id="73" creationId="{18999293-B054-4B57-A26F-D04C2BB11338}"/>
          </ac:grpSpMkLst>
        </pc:grpChg>
        <pc:grpChg chg="add del">
          <ac:chgData name="Sofia Mirshed" userId="645d7749749551ed" providerId="LiveId" clId="{DB573C60-C976-4D72-BDDA-71E4495D2095}" dt="2023-03-29T14:28:33.489" v="1924" actId="26606"/>
          <ac:grpSpMkLst>
            <pc:docMk/>
            <pc:sldMk cId="2517909175" sldId="256"/>
            <ac:grpSpMk id="77" creationId="{761945C4-D997-42F3-B59A-984CF0066715}"/>
          </ac:grpSpMkLst>
        </pc:grpChg>
        <pc:picChg chg="add del">
          <ac:chgData name="Sofia Mirshed" userId="645d7749749551ed" providerId="LiveId" clId="{DB573C60-C976-4D72-BDDA-71E4495D2095}" dt="2023-03-29T14:22:27.772" v="1884" actId="26606"/>
          <ac:picMkLst>
            <pc:docMk/>
            <pc:sldMk cId="2517909175" sldId="256"/>
            <ac:picMk id="5" creationId="{1307502D-ECF3-6D37-F1AA-C16764E88EB7}"/>
          </ac:picMkLst>
        </pc:picChg>
        <pc:picChg chg="add del mod ord">
          <ac:chgData name="Sofia Mirshed" userId="645d7749749551ed" providerId="LiveId" clId="{DB573C60-C976-4D72-BDDA-71E4495D2095}" dt="2023-03-29T14:23:47.846" v="1898" actId="26606"/>
          <ac:picMkLst>
            <pc:docMk/>
            <pc:sldMk cId="2517909175" sldId="256"/>
            <ac:picMk id="32" creationId="{AABB3E88-05D7-E8A2-48D2-887A07D77B09}"/>
          </ac:picMkLst>
        </pc:picChg>
        <pc:picChg chg="add del">
          <ac:chgData name="Sofia Mirshed" userId="645d7749749551ed" providerId="LiveId" clId="{DB573C60-C976-4D72-BDDA-71E4495D2095}" dt="2023-03-29T14:28:12.319" v="1916" actId="26606"/>
          <ac:picMkLst>
            <pc:docMk/>
            <pc:sldMk cId="2517909175" sldId="256"/>
            <ac:picMk id="50" creationId="{3A31E4D2-268D-F51B-FCC2-D8DD69BE3FF2}"/>
          </ac:picMkLst>
        </pc:picChg>
        <pc:picChg chg="add del">
          <ac:chgData name="Sofia Mirshed" userId="645d7749749551ed" providerId="LiveId" clId="{DB573C60-C976-4D72-BDDA-71E4495D2095}" dt="2023-03-29T14:28:17.738" v="1918" actId="26606"/>
          <ac:picMkLst>
            <pc:docMk/>
            <pc:sldMk cId="2517909175" sldId="256"/>
            <ac:picMk id="53" creationId="{69618BF3-CA8B-0074-39EC-7BFD01B5AFA5}"/>
          </ac:picMkLst>
        </pc:picChg>
        <pc:picChg chg="add del">
          <ac:chgData name="Sofia Mirshed" userId="645d7749749551ed" providerId="LiveId" clId="{DB573C60-C976-4D72-BDDA-71E4495D2095}" dt="2023-03-29T14:28:22.064" v="1920" actId="26606"/>
          <ac:picMkLst>
            <pc:docMk/>
            <pc:sldMk cId="2517909175" sldId="256"/>
            <ac:picMk id="58" creationId="{AC802320-561B-7AF4-F054-1EA2FA3390BA}"/>
          </ac:picMkLst>
        </pc:picChg>
        <pc:picChg chg="add del">
          <ac:chgData name="Sofia Mirshed" userId="645d7749749551ed" providerId="LiveId" clId="{DB573C60-C976-4D72-BDDA-71E4495D2095}" dt="2023-03-29T14:28:40.984" v="1926" actId="26606"/>
          <ac:picMkLst>
            <pc:docMk/>
            <pc:sldMk cId="2517909175" sldId="256"/>
            <ac:picMk id="82" creationId="{3DD14A59-13F8-61C1-E6A2-E1977CB04334}"/>
          </ac:picMkLst>
        </pc:picChg>
        <pc:picChg chg="add del">
          <ac:chgData name="Sofia Mirshed" userId="645d7749749551ed" providerId="LiveId" clId="{DB573C60-C976-4D72-BDDA-71E4495D2095}" dt="2023-03-29T14:28:45.064" v="1928" actId="26606"/>
          <ac:picMkLst>
            <pc:docMk/>
            <pc:sldMk cId="2517909175" sldId="256"/>
            <ac:picMk id="85" creationId="{2A21968B-69B2-A554-E6D1-62B94369A3E2}"/>
          </ac:picMkLst>
        </pc:picChg>
        <pc:picChg chg="add del">
          <ac:chgData name="Sofia Mirshed" userId="645d7749749551ed" providerId="LiveId" clId="{DB573C60-C976-4D72-BDDA-71E4495D2095}" dt="2023-03-29T14:30:32.878" v="1930" actId="26606"/>
          <ac:picMkLst>
            <pc:docMk/>
            <pc:sldMk cId="2517909175" sldId="256"/>
            <ac:picMk id="92" creationId="{84D642A5-E476-9060-5237-F2C5C9DBBB73}"/>
          </ac:picMkLst>
        </pc:picChg>
        <pc:picChg chg="add del mod ord">
          <ac:chgData name="Sofia Mirshed" userId="645d7749749551ed" providerId="LiveId" clId="{DB573C60-C976-4D72-BDDA-71E4495D2095}" dt="2023-03-29T16:48:07.829" v="2023" actId="478"/>
          <ac:picMkLst>
            <pc:docMk/>
            <pc:sldMk cId="2517909175" sldId="256"/>
            <ac:picMk id="96" creationId="{1BB81719-8D7E-BBC1-29D2-AA937A80CC25}"/>
          </ac:picMkLst>
        </pc:picChg>
        <pc:picChg chg="add mod ord">
          <ac:chgData name="Sofia Mirshed" userId="645d7749749551ed" providerId="LiveId" clId="{DB573C60-C976-4D72-BDDA-71E4495D2095}" dt="2023-03-30T00:16:02.887" v="4636" actId="26606"/>
          <ac:picMkLst>
            <pc:docMk/>
            <pc:sldMk cId="2517909175" sldId="256"/>
            <ac:picMk id="126" creationId="{52B2EAD4-55D8-EAC7-883A-9F5C594679B4}"/>
          </ac:picMkLst>
        </pc:picChg>
        <pc:cxnChg chg="add del">
          <ac:chgData name="Sofia Mirshed" userId="645d7749749551ed" providerId="LiveId" clId="{DB573C60-C976-4D72-BDDA-71E4495D2095}" dt="2023-03-29T16:48:34.239" v="2033" actId="26606"/>
          <ac:cxnSpMkLst>
            <pc:docMk/>
            <pc:sldMk cId="2517909175" sldId="256"/>
            <ac:cxnSpMk id="124" creationId="{C41BAEC7-F7B0-4224-8B18-8F74B7D87F0B}"/>
          </ac:cxnSpMkLst>
        </pc:cxnChg>
      </pc:sldChg>
      <pc:sldChg chg="addSp delSp modSp mod modTransition setBg modClrScheme delDesignElem chgLayout modNotesTx">
        <pc:chgData name="Sofia Mirshed" userId="645d7749749551ed" providerId="LiveId" clId="{DB573C60-C976-4D72-BDDA-71E4495D2095}" dt="2023-03-30T17:18:29.540" v="6406" actId="20577"/>
        <pc:sldMkLst>
          <pc:docMk/>
          <pc:sldMk cId="3955120020" sldId="257"/>
        </pc:sldMkLst>
        <pc:spChg chg="mod ord">
          <ac:chgData name="Sofia Mirshed" userId="645d7749749551ed" providerId="LiveId" clId="{DB573C60-C976-4D72-BDDA-71E4495D2095}" dt="2023-03-30T00:22:50.056" v="4670" actId="26606"/>
          <ac:spMkLst>
            <pc:docMk/>
            <pc:sldMk cId="3955120020" sldId="257"/>
            <ac:spMk id="2" creationId="{28B6D5C2-0838-C7C9-F85B-EAEE21A3BA08}"/>
          </ac:spMkLst>
        </pc:spChg>
        <pc:spChg chg="mod ord">
          <ac:chgData name="Sofia Mirshed" userId="645d7749749551ed" providerId="LiveId" clId="{DB573C60-C976-4D72-BDDA-71E4495D2095}" dt="2023-03-30T16:42:42.660" v="5995" actId="255"/>
          <ac:spMkLst>
            <pc:docMk/>
            <pc:sldMk cId="3955120020" sldId="257"/>
            <ac:spMk id="3" creationId="{8BFB4D24-623C-C0D1-8DE7-ACA97F5C5249}"/>
          </ac:spMkLst>
        </pc:spChg>
        <pc:spChg chg="add del mod ord">
          <ac:chgData name="Sofia Mirshed" userId="645d7749749551ed" providerId="LiveId" clId="{DB573C60-C976-4D72-BDDA-71E4495D2095}" dt="2023-03-28T17:40:38.218" v="155" actId="700"/>
          <ac:spMkLst>
            <pc:docMk/>
            <pc:sldMk cId="3955120020" sldId="257"/>
            <ac:spMk id="4" creationId="{EC482908-3C44-3CCD-AEA8-29C4A24C45A8}"/>
          </ac:spMkLst>
        </pc:spChg>
        <pc:spChg chg="add del mod ord">
          <ac:chgData name="Sofia Mirshed" userId="645d7749749551ed" providerId="LiveId" clId="{DB573C60-C976-4D72-BDDA-71E4495D2095}" dt="2023-03-28T17:40:44.943" v="157"/>
          <ac:spMkLst>
            <pc:docMk/>
            <pc:sldMk cId="3955120020" sldId="257"/>
            <ac:spMk id="5" creationId="{0CE13772-3258-0EB2-8A3E-D1003BA8FBA0}"/>
          </ac:spMkLst>
        </pc:spChg>
        <pc:spChg chg="add del">
          <ac:chgData name="Sofia Mirshed" userId="645d7749749551ed" providerId="LiveId" clId="{DB573C60-C976-4D72-BDDA-71E4495D2095}" dt="2023-03-30T00:16:37.380" v="4640" actId="26606"/>
          <ac:spMkLst>
            <pc:docMk/>
            <pc:sldMk cId="3955120020" sldId="257"/>
            <ac:spMk id="8" creationId="{8DCA398B-8CB4-4C0C-89C6-A8AB6F78D7DD}"/>
          </ac:spMkLst>
        </pc:spChg>
        <pc:spChg chg="add del">
          <ac:chgData name="Sofia Mirshed" userId="645d7749749551ed" providerId="LiveId" clId="{DB573C60-C976-4D72-BDDA-71E4495D2095}" dt="2023-03-30T00:16:37.380" v="4640" actId="26606"/>
          <ac:spMkLst>
            <pc:docMk/>
            <pc:sldMk cId="3955120020" sldId="257"/>
            <ac:spMk id="9" creationId="{9E8345C6-0280-4226-BD83-7333BA6C3AA3}"/>
          </ac:spMkLst>
        </pc:spChg>
        <pc:spChg chg="add del">
          <ac:chgData name="Sofia Mirshed" userId="645d7749749551ed" providerId="LiveId" clId="{DB573C60-C976-4D72-BDDA-71E4495D2095}" dt="2023-03-30T00:16:37.380" v="4640" actId="26606"/>
          <ac:spMkLst>
            <pc:docMk/>
            <pc:sldMk cId="3955120020" sldId="257"/>
            <ac:spMk id="10" creationId="{99823778-D290-4538-B146-1F73C3755C9D}"/>
          </ac:spMkLst>
        </pc:spChg>
        <pc:spChg chg="add del">
          <ac:chgData name="Sofia Mirshed" userId="645d7749749551ed" providerId="LiveId" clId="{DB573C60-C976-4D72-BDDA-71E4495D2095}" dt="2023-03-29T14:24:53.424" v="1901" actId="26606"/>
          <ac:spMkLst>
            <pc:docMk/>
            <pc:sldMk cId="3955120020" sldId="257"/>
            <ac:spMk id="11" creationId="{3AFE8227-C443-417B-BA91-520EB1EF4559}"/>
          </ac:spMkLst>
        </pc:spChg>
        <pc:spChg chg="add del">
          <ac:chgData name="Sofia Mirshed" userId="645d7749749551ed" providerId="LiveId" clId="{DB573C60-C976-4D72-BDDA-71E4495D2095}" dt="2023-03-30T00:17:05.182" v="4642" actId="26606"/>
          <ac:spMkLst>
            <pc:docMk/>
            <pc:sldMk cId="3955120020" sldId="257"/>
            <ac:spMk id="12" creationId="{7CA2418C-C307-4704-B727-FB9D2BBA1146}"/>
          </ac:spMkLst>
        </pc:spChg>
        <pc:spChg chg="add del">
          <ac:chgData name="Sofia Mirshed" userId="645d7749749551ed" providerId="LiveId" clId="{DB573C60-C976-4D72-BDDA-71E4495D2095}" dt="2023-03-29T14:24:53.424" v="1901" actId="26606"/>
          <ac:spMkLst>
            <pc:docMk/>
            <pc:sldMk cId="3955120020" sldId="257"/>
            <ac:spMk id="13" creationId="{907741FC-B544-4A6E-B831-6789D042333D}"/>
          </ac:spMkLst>
        </pc:spChg>
        <pc:spChg chg="add del">
          <ac:chgData name="Sofia Mirshed" userId="645d7749749551ed" providerId="LiveId" clId="{DB573C60-C976-4D72-BDDA-71E4495D2095}" dt="2023-03-30T00:17:05.182" v="4642" actId="26606"/>
          <ac:spMkLst>
            <pc:docMk/>
            <pc:sldMk cId="3955120020" sldId="257"/>
            <ac:spMk id="14" creationId="{2A20F136-B1A5-4878-B85C-B805425D94FA}"/>
          </ac:spMkLst>
        </pc:spChg>
        <pc:spChg chg="add del">
          <ac:chgData name="Sofia Mirshed" userId="645d7749749551ed" providerId="LiveId" clId="{DB573C60-C976-4D72-BDDA-71E4495D2095}" dt="2023-03-29T14:24:53.424" v="1901" actId="26606"/>
          <ac:spMkLst>
            <pc:docMk/>
            <pc:sldMk cId="3955120020" sldId="257"/>
            <ac:spMk id="15" creationId="{3F0BE7ED-7814-4273-B18A-F26CC0380380}"/>
          </ac:spMkLst>
        </pc:spChg>
        <pc:spChg chg="add del">
          <ac:chgData name="Sofia Mirshed" userId="645d7749749551ed" providerId="LiveId" clId="{DB573C60-C976-4D72-BDDA-71E4495D2095}" dt="2023-03-30T00:22:26.363" v="4667"/>
          <ac:spMkLst>
            <pc:docMk/>
            <pc:sldMk cId="3955120020" sldId="257"/>
            <ac:spMk id="16" creationId="{F7EAFAA4-859B-42B4-AC85-F32CFE6950E6}"/>
          </ac:spMkLst>
        </pc:spChg>
        <pc:spChg chg="add del">
          <ac:chgData name="Sofia Mirshed" userId="645d7749749551ed" providerId="LiveId" clId="{DB573C60-C976-4D72-BDDA-71E4495D2095}" dt="2023-03-29T14:25:03.628" v="1903" actId="26606"/>
          <ac:spMkLst>
            <pc:docMk/>
            <pc:sldMk cId="3955120020" sldId="257"/>
            <ac:spMk id="17" creationId="{D2B78728-A580-49A7-84F9-6EF6F583ADE0}"/>
          </ac:spMkLst>
        </pc:spChg>
        <pc:spChg chg="add del">
          <ac:chgData name="Sofia Mirshed" userId="645d7749749551ed" providerId="LiveId" clId="{DB573C60-C976-4D72-BDDA-71E4495D2095}" dt="2023-03-29T14:25:03.628" v="1903" actId="26606"/>
          <ac:spMkLst>
            <pc:docMk/>
            <pc:sldMk cId="3955120020" sldId="257"/>
            <ac:spMk id="18" creationId="{2E17E911-875F-4DE5-8699-99D9F1805A5D}"/>
          </ac:spMkLst>
        </pc:spChg>
        <pc:spChg chg="add del">
          <ac:chgData name="Sofia Mirshed" userId="645d7749749551ed" providerId="LiveId" clId="{DB573C60-C976-4D72-BDDA-71E4495D2095}" dt="2023-03-29T14:25:03.628" v="1903" actId="26606"/>
          <ac:spMkLst>
            <pc:docMk/>
            <pc:sldMk cId="3955120020" sldId="257"/>
            <ac:spMk id="19" creationId="{38FAA1A1-D861-433F-88FA-1E9D6FD31D11}"/>
          </ac:spMkLst>
        </pc:spChg>
        <pc:spChg chg="add del">
          <ac:chgData name="Sofia Mirshed" userId="645d7749749551ed" providerId="LiveId" clId="{DB573C60-C976-4D72-BDDA-71E4495D2095}" dt="2023-03-29T14:25:03.628" v="1903" actId="26606"/>
          <ac:spMkLst>
            <pc:docMk/>
            <pc:sldMk cId="3955120020" sldId="257"/>
            <ac:spMk id="20" creationId="{CD9FE4EF-C4D8-49A0-B2FF-81D8DB7D8A24}"/>
          </ac:spMkLst>
        </pc:spChg>
        <pc:spChg chg="add del">
          <ac:chgData name="Sofia Mirshed" userId="645d7749749551ed" providerId="LiveId" clId="{DB573C60-C976-4D72-BDDA-71E4495D2095}" dt="2023-03-29T14:25:03.628" v="1903" actId="26606"/>
          <ac:spMkLst>
            <pc:docMk/>
            <pc:sldMk cId="3955120020" sldId="257"/>
            <ac:spMk id="21" creationId="{8D71EDA1-87BF-4D5D-AB79-F346FD19278A}"/>
          </ac:spMkLst>
        </pc:spChg>
        <pc:spChg chg="add del">
          <ac:chgData name="Sofia Mirshed" userId="645d7749749551ed" providerId="LiveId" clId="{DB573C60-C976-4D72-BDDA-71E4495D2095}" dt="2023-03-29T14:25:03.628" v="1903" actId="26606"/>
          <ac:spMkLst>
            <pc:docMk/>
            <pc:sldMk cId="3955120020" sldId="257"/>
            <ac:spMk id="22" creationId="{4300840D-0A0B-4512-BACA-B439D5B9C57C}"/>
          </ac:spMkLst>
        </pc:spChg>
        <pc:spChg chg="add del">
          <ac:chgData name="Sofia Mirshed" userId="645d7749749551ed" providerId="LiveId" clId="{DB573C60-C976-4D72-BDDA-71E4495D2095}" dt="2023-03-30T00:22:26.363" v="4667"/>
          <ac:spMkLst>
            <pc:docMk/>
            <pc:sldMk cId="3955120020" sldId="257"/>
            <ac:spMk id="23" creationId="{B3855DB9-46C3-47FA-992C-FC2BE58A7375}"/>
          </ac:spMkLst>
        </pc:spChg>
        <pc:spChg chg="add del">
          <ac:chgData name="Sofia Mirshed" userId="645d7749749551ed" providerId="LiveId" clId="{DB573C60-C976-4D72-BDDA-71E4495D2095}" dt="2023-03-29T14:25:11.436" v="1905" actId="26606"/>
          <ac:spMkLst>
            <pc:docMk/>
            <pc:sldMk cId="3955120020" sldId="257"/>
            <ac:spMk id="24" creationId="{B66D7F65-E9B6-4775-8355-D095CC73C1C8}"/>
          </ac:spMkLst>
        </pc:spChg>
        <pc:spChg chg="add del">
          <ac:chgData name="Sofia Mirshed" userId="645d7749749551ed" providerId="LiveId" clId="{DB573C60-C976-4D72-BDDA-71E4495D2095}" dt="2023-03-29T14:25:11.436" v="1905" actId="26606"/>
          <ac:spMkLst>
            <pc:docMk/>
            <pc:sldMk cId="3955120020" sldId="257"/>
            <ac:spMk id="25" creationId="{61707E60-CEC9-4661-AA82-69242EB4BDC3}"/>
          </ac:spMkLst>
        </pc:spChg>
        <pc:spChg chg="add del">
          <ac:chgData name="Sofia Mirshed" userId="645d7749749551ed" providerId="LiveId" clId="{DB573C60-C976-4D72-BDDA-71E4495D2095}" dt="2023-03-29T14:25:11.436" v="1905" actId="26606"/>
          <ac:spMkLst>
            <pc:docMk/>
            <pc:sldMk cId="3955120020" sldId="257"/>
            <ac:spMk id="26" creationId="{8F035CD8-AE30-4146-96F2-036B0CE5E4F3}"/>
          </ac:spMkLst>
        </pc:spChg>
        <pc:spChg chg="add del">
          <ac:chgData name="Sofia Mirshed" userId="645d7749749551ed" providerId="LiveId" clId="{DB573C60-C976-4D72-BDDA-71E4495D2095}" dt="2023-03-30T00:22:26.363" v="4667"/>
          <ac:spMkLst>
            <pc:docMk/>
            <pc:sldMk cId="3955120020" sldId="257"/>
            <ac:spMk id="27" creationId="{A2B401D5-BF67-49A4-8617-0C6BD886C753}"/>
          </ac:spMkLst>
        </pc:spChg>
        <pc:spChg chg="add del">
          <ac:chgData name="Sofia Mirshed" userId="645d7749749551ed" providerId="LiveId" clId="{DB573C60-C976-4D72-BDDA-71E4495D2095}" dt="2023-03-29T14:25:21.685" v="1907" actId="26606"/>
          <ac:spMkLst>
            <pc:docMk/>
            <pc:sldMk cId="3955120020" sldId="257"/>
            <ac:spMk id="28" creationId="{2E17E911-875F-4DE5-8699-99D9F1805A5D}"/>
          </ac:spMkLst>
        </pc:spChg>
        <pc:spChg chg="add del">
          <ac:chgData name="Sofia Mirshed" userId="645d7749749551ed" providerId="LiveId" clId="{DB573C60-C976-4D72-BDDA-71E4495D2095}" dt="2023-03-29T14:25:21.685" v="1907" actId="26606"/>
          <ac:spMkLst>
            <pc:docMk/>
            <pc:sldMk cId="3955120020" sldId="257"/>
            <ac:spMk id="29" creationId="{CD9FE4EF-C4D8-49A0-B2FF-81D8DB7D8A24}"/>
          </ac:spMkLst>
        </pc:spChg>
        <pc:spChg chg="add del">
          <ac:chgData name="Sofia Mirshed" userId="645d7749749551ed" providerId="LiveId" clId="{DB573C60-C976-4D72-BDDA-71E4495D2095}" dt="2023-03-29T14:25:21.685" v="1907" actId="26606"/>
          <ac:spMkLst>
            <pc:docMk/>
            <pc:sldMk cId="3955120020" sldId="257"/>
            <ac:spMk id="30" creationId="{4300840D-0A0B-4512-BACA-B439D5B9C57C}"/>
          </ac:spMkLst>
        </pc:spChg>
        <pc:spChg chg="add del">
          <ac:chgData name="Sofia Mirshed" userId="645d7749749551ed" providerId="LiveId" clId="{DB573C60-C976-4D72-BDDA-71E4495D2095}" dt="2023-03-29T14:25:21.685" v="1907" actId="26606"/>
          <ac:spMkLst>
            <pc:docMk/>
            <pc:sldMk cId="3955120020" sldId="257"/>
            <ac:spMk id="31" creationId="{D2B78728-A580-49A7-84F9-6EF6F583ADE0}"/>
          </ac:spMkLst>
        </pc:spChg>
        <pc:spChg chg="add del">
          <ac:chgData name="Sofia Mirshed" userId="645d7749749551ed" providerId="LiveId" clId="{DB573C60-C976-4D72-BDDA-71E4495D2095}" dt="2023-03-29T14:25:21.685" v="1907" actId="26606"/>
          <ac:spMkLst>
            <pc:docMk/>
            <pc:sldMk cId="3955120020" sldId="257"/>
            <ac:spMk id="32" creationId="{38FAA1A1-D861-433F-88FA-1E9D6FD31D11}"/>
          </ac:spMkLst>
        </pc:spChg>
        <pc:spChg chg="add del">
          <ac:chgData name="Sofia Mirshed" userId="645d7749749551ed" providerId="LiveId" clId="{DB573C60-C976-4D72-BDDA-71E4495D2095}" dt="2023-03-29T14:25:21.685" v="1907" actId="26606"/>
          <ac:spMkLst>
            <pc:docMk/>
            <pc:sldMk cId="3955120020" sldId="257"/>
            <ac:spMk id="33" creationId="{8D71EDA1-87BF-4D5D-AB79-F346FD19278A}"/>
          </ac:spMkLst>
        </pc:spChg>
        <pc:spChg chg="add del">
          <ac:chgData name="Sofia Mirshed" userId="645d7749749551ed" providerId="LiveId" clId="{DB573C60-C976-4D72-BDDA-71E4495D2095}" dt="2023-03-30T00:18:28.943" v="4656" actId="26606"/>
          <ac:spMkLst>
            <pc:docMk/>
            <pc:sldMk cId="3955120020" sldId="257"/>
            <ac:spMk id="34" creationId="{B3855DB9-46C3-47FA-992C-FC2BE58A7375}"/>
          </ac:spMkLst>
        </pc:spChg>
        <pc:spChg chg="add del">
          <ac:chgData name="Sofia Mirshed" userId="645d7749749551ed" providerId="LiveId" clId="{DB573C60-C976-4D72-BDDA-71E4495D2095}" dt="2023-03-29T14:33:16.220" v="1951" actId="26606"/>
          <ac:spMkLst>
            <pc:docMk/>
            <pc:sldMk cId="3955120020" sldId="257"/>
            <ac:spMk id="35" creationId="{B66D7F65-E9B6-4775-8355-D095CC73C1C8}"/>
          </ac:spMkLst>
        </pc:spChg>
        <pc:spChg chg="add del">
          <ac:chgData name="Sofia Mirshed" userId="645d7749749551ed" providerId="LiveId" clId="{DB573C60-C976-4D72-BDDA-71E4495D2095}" dt="2023-03-29T14:33:16.220" v="1951" actId="26606"/>
          <ac:spMkLst>
            <pc:docMk/>
            <pc:sldMk cId="3955120020" sldId="257"/>
            <ac:spMk id="36" creationId="{61707E60-CEC9-4661-AA82-69242EB4BDC3}"/>
          </ac:spMkLst>
        </pc:spChg>
        <pc:spChg chg="add del">
          <ac:chgData name="Sofia Mirshed" userId="645d7749749551ed" providerId="LiveId" clId="{DB573C60-C976-4D72-BDDA-71E4495D2095}" dt="2023-03-29T14:33:16.220" v="1951" actId="26606"/>
          <ac:spMkLst>
            <pc:docMk/>
            <pc:sldMk cId="3955120020" sldId="257"/>
            <ac:spMk id="37" creationId="{8F035CD8-AE30-4146-96F2-036B0CE5E4F3}"/>
          </ac:spMkLst>
        </pc:spChg>
        <pc:spChg chg="add del">
          <ac:chgData name="Sofia Mirshed" userId="645d7749749551ed" providerId="LiveId" clId="{DB573C60-C976-4D72-BDDA-71E4495D2095}" dt="2023-03-30T00:18:28.943" v="4656" actId="26606"/>
          <ac:spMkLst>
            <pc:docMk/>
            <pc:sldMk cId="3955120020" sldId="257"/>
            <ac:spMk id="38" creationId="{F7EAFAA4-859B-42B4-AC85-F32CFE6950E6}"/>
          </ac:spMkLst>
        </pc:spChg>
        <pc:spChg chg="add del">
          <ac:chgData name="Sofia Mirshed" userId="645d7749749551ed" providerId="LiveId" clId="{DB573C60-C976-4D72-BDDA-71E4495D2095}" dt="2023-03-30T00:18:28.943" v="4656" actId="26606"/>
          <ac:spMkLst>
            <pc:docMk/>
            <pc:sldMk cId="3955120020" sldId="257"/>
            <ac:spMk id="39" creationId="{A2B401D5-BF67-49A4-8617-0C6BD886C753}"/>
          </ac:spMkLst>
        </pc:spChg>
        <pc:spChg chg="add del">
          <ac:chgData name="Sofia Mirshed" userId="645d7749749551ed" providerId="LiveId" clId="{DB573C60-C976-4D72-BDDA-71E4495D2095}" dt="2023-03-30T00:22:50.050" v="4669" actId="26606"/>
          <ac:spMkLst>
            <pc:docMk/>
            <pc:sldMk cId="3955120020" sldId="257"/>
            <ac:spMk id="40" creationId="{F7EAFAA4-859B-42B4-AC85-F32CFE6950E6}"/>
          </ac:spMkLst>
        </pc:spChg>
        <pc:spChg chg="add del">
          <ac:chgData name="Sofia Mirshed" userId="645d7749749551ed" providerId="LiveId" clId="{DB573C60-C976-4D72-BDDA-71E4495D2095}" dt="2023-03-30T00:22:50.050" v="4669" actId="26606"/>
          <ac:spMkLst>
            <pc:docMk/>
            <pc:sldMk cId="3955120020" sldId="257"/>
            <ac:spMk id="41" creationId="{B3855DB9-46C3-47FA-992C-FC2BE58A7375}"/>
          </ac:spMkLst>
        </pc:spChg>
        <pc:spChg chg="add del">
          <ac:chgData name="Sofia Mirshed" userId="645d7749749551ed" providerId="LiveId" clId="{DB573C60-C976-4D72-BDDA-71E4495D2095}" dt="2023-03-29T14:36:30.349" v="1966" actId="26606"/>
          <ac:spMkLst>
            <pc:docMk/>
            <pc:sldMk cId="3955120020" sldId="257"/>
            <ac:spMk id="42" creationId="{E8A8EAB8-D2FF-444D-B34B-7D32F106AD0E}"/>
          </ac:spMkLst>
        </pc:spChg>
        <pc:spChg chg="add del">
          <ac:chgData name="Sofia Mirshed" userId="645d7749749551ed" providerId="LiveId" clId="{DB573C60-C976-4D72-BDDA-71E4495D2095}" dt="2023-03-30T00:22:50.050" v="4669" actId="26606"/>
          <ac:spMkLst>
            <pc:docMk/>
            <pc:sldMk cId="3955120020" sldId="257"/>
            <ac:spMk id="43" creationId="{A2B401D5-BF67-49A4-8617-0C6BD886C753}"/>
          </ac:spMkLst>
        </pc:spChg>
        <pc:spChg chg="add">
          <ac:chgData name="Sofia Mirshed" userId="645d7749749551ed" providerId="LiveId" clId="{DB573C60-C976-4D72-BDDA-71E4495D2095}" dt="2023-03-30T00:22:50.056" v="4670" actId="26606"/>
          <ac:spMkLst>
            <pc:docMk/>
            <pc:sldMk cId="3955120020" sldId="257"/>
            <ac:spMk id="45" creationId="{8DCA398B-8CB4-4C0C-89C6-A8AB6F78D7DD}"/>
          </ac:spMkLst>
        </pc:spChg>
        <pc:spChg chg="add">
          <ac:chgData name="Sofia Mirshed" userId="645d7749749551ed" providerId="LiveId" clId="{DB573C60-C976-4D72-BDDA-71E4495D2095}" dt="2023-03-30T00:22:50.056" v="4670" actId="26606"/>
          <ac:spMkLst>
            <pc:docMk/>
            <pc:sldMk cId="3955120020" sldId="257"/>
            <ac:spMk id="47" creationId="{9E8345C6-0280-4226-BD83-7333BA6C3AA3}"/>
          </ac:spMkLst>
        </pc:spChg>
        <pc:spChg chg="add">
          <ac:chgData name="Sofia Mirshed" userId="645d7749749551ed" providerId="LiveId" clId="{DB573C60-C976-4D72-BDDA-71E4495D2095}" dt="2023-03-30T00:22:50.056" v="4670" actId="26606"/>
          <ac:spMkLst>
            <pc:docMk/>
            <pc:sldMk cId="3955120020" sldId="257"/>
            <ac:spMk id="48" creationId="{99823778-D290-4538-B146-1F73C3755C9D}"/>
          </ac:spMkLst>
        </pc:spChg>
        <pc:spChg chg="add del">
          <ac:chgData name="Sofia Mirshed" userId="645d7749749551ed" providerId="LiveId" clId="{DB573C60-C976-4D72-BDDA-71E4495D2095}" dt="2023-03-29T14:36:09.894" v="1959" actId="26606"/>
          <ac:spMkLst>
            <pc:docMk/>
            <pc:sldMk cId="3955120020" sldId="257"/>
            <ac:spMk id="51" creationId="{5A0118C5-4F8D-4CF4-BADD-53FEACC6C42A}"/>
          </ac:spMkLst>
        </pc:spChg>
        <pc:spChg chg="add del">
          <ac:chgData name="Sofia Mirshed" userId="645d7749749551ed" providerId="LiveId" clId="{DB573C60-C976-4D72-BDDA-71E4495D2095}" dt="2023-03-29T14:36:13.286" v="1961" actId="26606"/>
          <ac:spMkLst>
            <pc:docMk/>
            <pc:sldMk cId="3955120020" sldId="257"/>
            <ac:spMk id="64" creationId="{F13C74B1-5B17-4795-BED0-7140497B445A}"/>
          </ac:spMkLst>
        </pc:spChg>
        <pc:spChg chg="add del">
          <ac:chgData name="Sofia Mirshed" userId="645d7749749551ed" providerId="LiveId" clId="{DB573C60-C976-4D72-BDDA-71E4495D2095}" dt="2023-03-29T14:36:13.286" v="1961" actId="26606"/>
          <ac:spMkLst>
            <pc:docMk/>
            <pc:sldMk cId="3955120020" sldId="257"/>
            <ac:spMk id="65" creationId="{D4974D33-8DC5-464E-8C6D-BE58F0669C17}"/>
          </ac:spMkLst>
        </pc:spChg>
        <pc:spChg chg="add del">
          <ac:chgData name="Sofia Mirshed" userId="645d7749749551ed" providerId="LiveId" clId="{DB573C60-C976-4D72-BDDA-71E4495D2095}" dt="2023-03-29T14:36:25.552" v="1963" actId="26606"/>
          <ac:spMkLst>
            <pc:docMk/>
            <pc:sldMk cId="3955120020" sldId="257"/>
            <ac:spMk id="67" creationId="{5A0118C5-4F8D-4CF4-BADD-53FEACC6C42A}"/>
          </ac:spMkLst>
        </pc:spChg>
        <pc:spChg chg="add del">
          <ac:chgData name="Sofia Mirshed" userId="645d7749749551ed" providerId="LiveId" clId="{DB573C60-C976-4D72-BDDA-71E4495D2095}" dt="2023-03-29T14:36:30.342" v="1965" actId="26606"/>
          <ac:spMkLst>
            <pc:docMk/>
            <pc:sldMk cId="3955120020" sldId="257"/>
            <ac:spMk id="71" creationId="{A7AE9375-4664-4DB2-922D-2782A6E439AC}"/>
          </ac:spMkLst>
        </pc:spChg>
        <pc:spChg chg="add del">
          <ac:chgData name="Sofia Mirshed" userId="645d7749749551ed" providerId="LiveId" clId="{DB573C60-C976-4D72-BDDA-71E4495D2095}" dt="2023-03-29T16:48:50.651" v="2034" actId="26606"/>
          <ac:spMkLst>
            <pc:docMk/>
            <pc:sldMk cId="3955120020" sldId="257"/>
            <ac:spMk id="75" creationId="{5A0118C5-4F8D-4CF4-BADD-53FEACC6C42A}"/>
          </ac:spMkLst>
        </pc:spChg>
        <pc:spChg chg="add del">
          <ac:chgData name="Sofia Mirshed" userId="645d7749749551ed" providerId="LiveId" clId="{DB573C60-C976-4D72-BDDA-71E4495D2095}" dt="2023-03-29T17:07:21.729" v="2294" actId="26606"/>
          <ac:spMkLst>
            <pc:docMk/>
            <pc:sldMk cId="3955120020" sldId="257"/>
            <ac:spMk id="82" creationId="{2C61293E-6EBE-43EF-A52C-9BEBFD7679D4}"/>
          </ac:spMkLst>
        </pc:spChg>
        <pc:spChg chg="add del">
          <ac:chgData name="Sofia Mirshed" userId="645d7749749551ed" providerId="LiveId" clId="{DB573C60-C976-4D72-BDDA-71E4495D2095}" dt="2023-03-29T17:07:21.729" v="2294" actId="26606"/>
          <ac:spMkLst>
            <pc:docMk/>
            <pc:sldMk cId="3955120020" sldId="257"/>
            <ac:spMk id="84" creationId="{21540236-BFD5-4A9D-8840-4703E7F76825}"/>
          </ac:spMkLst>
        </pc:spChg>
        <pc:spChg chg="add del">
          <ac:chgData name="Sofia Mirshed" userId="645d7749749551ed" providerId="LiveId" clId="{DB573C60-C976-4D72-BDDA-71E4495D2095}" dt="2023-03-29T17:29:17.860" v="2543" actId="26606"/>
          <ac:spMkLst>
            <pc:docMk/>
            <pc:sldMk cId="3955120020" sldId="257"/>
            <ac:spMk id="89" creationId="{0FE2D22C-409B-48AF-B24F-7988A8F7F848}"/>
          </ac:spMkLst>
        </pc:spChg>
        <pc:spChg chg="add del">
          <ac:chgData name="Sofia Mirshed" userId="645d7749749551ed" providerId="LiveId" clId="{DB573C60-C976-4D72-BDDA-71E4495D2095}" dt="2023-03-29T17:29:17.860" v="2543" actId="26606"/>
          <ac:spMkLst>
            <pc:docMk/>
            <pc:sldMk cId="3955120020" sldId="257"/>
            <ac:spMk id="91" creationId="{90464369-70FA-42AF-948F-80664CA7BFE5}"/>
          </ac:spMkLst>
        </pc:spChg>
        <pc:spChg chg="add del">
          <ac:chgData name="Sofia Mirshed" userId="645d7749749551ed" providerId="LiveId" clId="{DB573C60-C976-4D72-BDDA-71E4495D2095}" dt="2023-03-29T17:29:17.860" v="2543" actId="26606"/>
          <ac:spMkLst>
            <pc:docMk/>
            <pc:sldMk cId="3955120020" sldId="257"/>
            <ac:spMk id="93" creationId="{A648176E-454C-437C-B0FC-9B82FCF32B24}"/>
          </ac:spMkLst>
        </pc:spChg>
        <pc:spChg chg="add del">
          <ac:chgData name="Sofia Mirshed" userId="645d7749749551ed" providerId="LiveId" clId="{DB573C60-C976-4D72-BDDA-71E4495D2095}" dt="2023-03-29T17:29:17.860" v="2543" actId="26606"/>
          <ac:spMkLst>
            <pc:docMk/>
            <pc:sldMk cId="3955120020" sldId="257"/>
            <ac:spMk id="95" creationId="{A6604B49-AD5C-4590-B051-06C8222ECD99}"/>
          </ac:spMkLst>
        </pc:spChg>
        <pc:spChg chg="add del">
          <ac:chgData name="Sofia Mirshed" userId="645d7749749551ed" providerId="LiveId" clId="{DB573C60-C976-4D72-BDDA-71E4495D2095}" dt="2023-03-29T17:29:17.860" v="2543" actId="26606"/>
          <ac:spMkLst>
            <pc:docMk/>
            <pc:sldMk cId="3955120020" sldId="257"/>
            <ac:spMk id="97" creationId="{CC552A98-EF7D-4D42-AB69-066B786AB55B}"/>
          </ac:spMkLst>
        </pc:spChg>
        <pc:spChg chg="add del">
          <ac:chgData name="Sofia Mirshed" userId="645d7749749551ed" providerId="LiveId" clId="{DB573C60-C976-4D72-BDDA-71E4495D2095}" dt="2023-03-30T00:10:06.941" v="4578" actId="26606"/>
          <ac:spMkLst>
            <pc:docMk/>
            <pc:sldMk cId="3955120020" sldId="257"/>
            <ac:spMk id="102" creationId="{201CC55D-ED54-4C5C-95E6-10947BD1103B}"/>
          </ac:spMkLst>
        </pc:spChg>
        <pc:spChg chg="add del">
          <ac:chgData name="Sofia Mirshed" userId="645d7749749551ed" providerId="LiveId" clId="{DB573C60-C976-4D72-BDDA-71E4495D2095}" dt="2023-03-30T00:10:06.941" v="4578" actId="26606"/>
          <ac:spMkLst>
            <pc:docMk/>
            <pc:sldMk cId="3955120020" sldId="257"/>
            <ac:spMk id="108" creationId="{3873B707-463F-40B0-8227-E8CC6C67EB25}"/>
          </ac:spMkLst>
        </pc:spChg>
        <pc:spChg chg="add del">
          <ac:chgData name="Sofia Mirshed" userId="645d7749749551ed" providerId="LiveId" clId="{DB573C60-C976-4D72-BDDA-71E4495D2095}" dt="2023-03-30T00:10:06.941" v="4578" actId="26606"/>
          <ac:spMkLst>
            <pc:docMk/>
            <pc:sldMk cId="3955120020" sldId="257"/>
            <ac:spMk id="110" creationId="{C13237C8-E62C-4F0D-A318-BD6FB6C2D138}"/>
          </ac:spMkLst>
        </pc:spChg>
        <pc:spChg chg="add del">
          <ac:chgData name="Sofia Mirshed" userId="645d7749749551ed" providerId="LiveId" clId="{DB573C60-C976-4D72-BDDA-71E4495D2095}" dt="2023-03-30T00:10:06.941" v="4578" actId="26606"/>
          <ac:spMkLst>
            <pc:docMk/>
            <pc:sldMk cId="3955120020" sldId="257"/>
            <ac:spMk id="112" creationId="{19C9EAEA-39D0-4B0E-A0EB-51E7B26740B1}"/>
          </ac:spMkLst>
        </pc:spChg>
        <pc:spChg chg="add del">
          <ac:chgData name="Sofia Mirshed" userId="645d7749749551ed" providerId="LiveId" clId="{DB573C60-C976-4D72-BDDA-71E4495D2095}" dt="2023-03-30T00:10:06.933" v="4577" actId="26606"/>
          <ac:spMkLst>
            <pc:docMk/>
            <pc:sldMk cId="3955120020" sldId="257"/>
            <ac:spMk id="117" creationId="{4F7EBAE4-9945-4473-9E34-B2C66EA0F03D}"/>
          </ac:spMkLst>
        </pc:spChg>
        <pc:spChg chg="add del">
          <ac:chgData name="Sofia Mirshed" userId="645d7749749551ed" providerId="LiveId" clId="{DB573C60-C976-4D72-BDDA-71E4495D2095}" dt="2023-03-30T00:10:06.933" v="4577" actId="26606"/>
          <ac:spMkLst>
            <pc:docMk/>
            <pc:sldMk cId="3955120020" sldId="257"/>
            <ac:spMk id="119" creationId="{70BEB1E7-2F88-40BC-B73D-42E5B6F80BFC}"/>
          </ac:spMkLst>
        </pc:spChg>
        <pc:spChg chg="add del">
          <ac:chgData name="Sofia Mirshed" userId="645d7749749551ed" providerId="LiveId" clId="{DB573C60-C976-4D72-BDDA-71E4495D2095}" dt="2023-03-30T00:10:06.933" v="4577" actId="26606"/>
          <ac:spMkLst>
            <pc:docMk/>
            <pc:sldMk cId="3955120020" sldId="257"/>
            <ac:spMk id="121" creationId="{A7B99495-F43F-4D80-A44F-2CB4764EB90B}"/>
          </ac:spMkLst>
        </pc:spChg>
        <pc:spChg chg="add del">
          <ac:chgData name="Sofia Mirshed" userId="645d7749749551ed" providerId="LiveId" clId="{DB573C60-C976-4D72-BDDA-71E4495D2095}" dt="2023-03-30T00:10:46.118" v="4580" actId="26606"/>
          <ac:spMkLst>
            <pc:docMk/>
            <pc:sldMk cId="3955120020" sldId="257"/>
            <ac:spMk id="123" creationId="{2EB492CD-616E-47F8-933B-5E2D952A0593}"/>
          </ac:spMkLst>
        </pc:spChg>
        <pc:spChg chg="add del">
          <ac:chgData name="Sofia Mirshed" userId="645d7749749551ed" providerId="LiveId" clId="{DB573C60-C976-4D72-BDDA-71E4495D2095}" dt="2023-03-30T00:10:46.118" v="4580" actId="26606"/>
          <ac:spMkLst>
            <pc:docMk/>
            <pc:sldMk cId="3955120020" sldId="257"/>
            <ac:spMk id="124" creationId="{59383CF9-23B5-4335-9B21-1791C4CF1C75}"/>
          </ac:spMkLst>
        </pc:spChg>
        <pc:spChg chg="add del">
          <ac:chgData name="Sofia Mirshed" userId="645d7749749551ed" providerId="LiveId" clId="{DB573C60-C976-4D72-BDDA-71E4495D2095}" dt="2023-03-30T00:10:46.118" v="4580" actId="26606"/>
          <ac:spMkLst>
            <pc:docMk/>
            <pc:sldMk cId="3955120020" sldId="257"/>
            <ac:spMk id="125" creationId="{0007FE00-9498-4706-B255-6437B0252C02}"/>
          </ac:spMkLst>
        </pc:spChg>
        <pc:spChg chg="add del">
          <ac:chgData name="Sofia Mirshed" userId="645d7749749551ed" providerId="LiveId" clId="{DB573C60-C976-4D72-BDDA-71E4495D2095}" dt="2023-03-30T00:11:32.665" v="4604"/>
          <ac:spMkLst>
            <pc:docMk/>
            <pc:sldMk cId="3955120020" sldId="257"/>
            <ac:spMk id="130" creationId="{5D13CC36-B950-4F02-9BAF-9A7EB267398C}"/>
          </ac:spMkLst>
        </pc:spChg>
        <pc:spChg chg="add del">
          <ac:chgData name="Sofia Mirshed" userId="645d7749749551ed" providerId="LiveId" clId="{DB573C60-C976-4D72-BDDA-71E4495D2095}" dt="2023-03-30T00:11:32.665" v="4604"/>
          <ac:spMkLst>
            <pc:docMk/>
            <pc:sldMk cId="3955120020" sldId="257"/>
            <ac:spMk id="132" creationId="{4F2E2428-58BA-458D-AA54-05502E63F32F}"/>
          </ac:spMkLst>
        </pc:spChg>
        <pc:grpChg chg="add del">
          <ac:chgData name="Sofia Mirshed" userId="645d7749749551ed" providerId="LiveId" clId="{DB573C60-C976-4D72-BDDA-71E4495D2095}" dt="2023-03-29T14:36:09.894" v="1959" actId="26606"/>
          <ac:grpSpMkLst>
            <pc:docMk/>
            <pc:sldMk cId="3955120020" sldId="257"/>
            <ac:grpSpMk id="53" creationId="{B894EFA8-F425-4D19-A94B-445388B31E20}"/>
          </ac:grpSpMkLst>
        </pc:grpChg>
        <pc:grpChg chg="add del">
          <ac:chgData name="Sofia Mirshed" userId="645d7749749551ed" providerId="LiveId" clId="{DB573C60-C976-4D72-BDDA-71E4495D2095}" dt="2023-03-29T14:36:09.894" v="1959" actId="26606"/>
          <ac:grpSpMkLst>
            <pc:docMk/>
            <pc:sldMk cId="3955120020" sldId="257"/>
            <ac:grpSpMk id="57" creationId="{582A903B-6B78-4F0A-B7C9-3D80499020B8}"/>
          </ac:grpSpMkLst>
        </pc:grpChg>
        <pc:grpChg chg="add del">
          <ac:chgData name="Sofia Mirshed" userId="645d7749749551ed" providerId="LiveId" clId="{DB573C60-C976-4D72-BDDA-71E4495D2095}" dt="2023-03-29T14:36:25.552" v="1963" actId="26606"/>
          <ac:grpSpMkLst>
            <pc:docMk/>
            <pc:sldMk cId="3955120020" sldId="257"/>
            <ac:grpSpMk id="68" creationId="{B894EFA8-F425-4D19-A94B-445388B31E20}"/>
          </ac:grpSpMkLst>
        </pc:grpChg>
        <pc:grpChg chg="add del">
          <ac:chgData name="Sofia Mirshed" userId="645d7749749551ed" providerId="LiveId" clId="{DB573C60-C976-4D72-BDDA-71E4495D2095}" dt="2023-03-29T14:36:25.552" v="1963" actId="26606"/>
          <ac:grpSpMkLst>
            <pc:docMk/>
            <pc:sldMk cId="3955120020" sldId="257"/>
            <ac:grpSpMk id="69" creationId="{582A903B-6B78-4F0A-B7C9-3D80499020B8}"/>
          </ac:grpSpMkLst>
        </pc:grpChg>
        <pc:grpChg chg="add del">
          <ac:chgData name="Sofia Mirshed" userId="645d7749749551ed" providerId="LiveId" clId="{DB573C60-C976-4D72-BDDA-71E4495D2095}" dt="2023-03-29T16:48:50.651" v="2034" actId="26606"/>
          <ac:grpSpMkLst>
            <pc:docMk/>
            <pc:sldMk cId="3955120020" sldId="257"/>
            <ac:grpSpMk id="76" creationId="{B894EFA8-F425-4D19-A94B-445388B31E20}"/>
          </ac:grpSpMkLst>
        </pc:grpChg>
        <pc:grpChg chg="add del">
          <ac:chgData name="Sofia Mirshed" userId="645d7749749551ed" providerId="LiveId" clId="{DB573C60-C976-4D72-BDDA-71E4495D2095}" dt="2023-03-29T16:48:50.651" v="2034" actId="26606"/>
          <ac:grpSpMkLst>
            <pc:docMk/>
            <pc:sldMk cId="3955120020" sldId="257"/>
            <ac:grpSpMk id="77" creationId="{582A903B-6B78-4F0A-B7C9-3D80499020B8}"/>
          </ac:grpSpMkLst>
        </pc:grpChg>
        <pc:grpChg chg="add del">
          <ac:chgData name="Sofia Mirshed" userId="645d7749749551ed" providerId="LiveId" clId="{DB573C60-C976-4D72-BDDA-71E4495D2095}" dt="2023-03-30T00:10:06.941" v="4578" actId="26606"/>
          <ac:grpSpMkLst>
            <pc:docMk/>
            <pc:sldMk cId="3955120020" sldId="257"/>
            <ac:grpSpMk id="104" creationId="{1DE889C7-FAD6-4397-98E2-05D503484459}"/>
          </ac:grpSpMkLst>
        </pc:grpChg>
        <pc:picChg chg="add mod ord">
          <ac:chgData name="Sofia Mirshed" userId="645d7749749551ed" providerId="LiveId" clId="{DB573C60-C976-4D72-BDDA-71E4495D2095}" dt="2023-03-30T00:22:50.056" v="4670" actId="26606"/>
          <ac:picMkLst>
            <pc:docMk/>
            <pc:sldMk cId="3955120020" sldId="257"/>
            <ac:picMk id="6" creationId="{279A75BB-F5C8-77EE-0378-825A37377D30}"/>
          </ac:picMkLst>
        </pc:picChg>
        <pc:cxnChg chg="add del">
          <ac:chgData name="Sofia Mirshed" userId="645d7749749551ed" providerId="LiveId" clId="{DB573C60-C976-4D72-BDDA-71E4495D2095}" dt="2023-03-29T14:36:30.349" v="1966" actId="26606"/>
          <ac:cxnSpMkLst>
            <pc:docMk/>
            <pc:sldMk cId="3955120020" sldId="257"/>
            <ac:cxnSpMk id="44" creationId="{EEA38897-7BA3-4408-8083-3235339C4A60}"/>
          </ac:cxnSpMkLst>
        </pc:cxnChg>
        <pc:cxnChg chg="add del">
          <ac:chgData name="Sofia Mirshed" userId="645d7749749551ed" providerId="LiveId" clId="{DB573C60-C976-4D72-BDDA-71E4495D2095}" dt="2023-03-29T14:36:30.349" v="1966" actId="26606"/>
          <ac:cxnSpMkLst>
            <pc:docMk/>
            <pc:sldMk cId="3955120020" sldId="257"/>
            <ac:cxnSpMk id="46" creationId="{F11AD06B-AB20-4097-8606-5DA00DBACE88}"/>
          </ac:cxnSpMkLst>
        </pc:cxnChg>
        <pc:cxnChg chg="add del">
          <ac:chgData name="Sofia Mirshed" userId="645d7749749551ed" providerId="LiveId" clId="{DB573C60-C976-4D72-BDDA-71E4495D2095}" dt="2023-03-29T14:36:30.342" v="1965" actId="26606"/>
          <ac:cxnSpMkLst>
            <pc:docMk/>
            <pc:sldMk cId="3955120020" sldId="257"/>
            <ac:cxnSpMk id="72" creationId="{EE504C98-6397-41C1-A8D8-2D9C4ED307E0}"/>
          </ac:cxnSpMkLst>
        </pc:cxnChg>
        <pc:cxnChg chg="add del">
          <ac:chgData name="Sofia Mirshed" userId="645d7749749551ed" providerId="LiveId" clId="{DB573C60-C976-4D72-BDDA-71E4495D2095}" dt="2023-03-29T14:36:30.342" v="1965" actId="26606"/>
          <ac:cxnSpMkLst>
            <pc:docMk/>
            <pc:sldMk cId="3955120020" sldId="257"/>
            <ac:cxnSpMk id="73" creationId="{B7188D9B-1674-419B-A379-D1632A7EC3A2}"/>
          </ac:cxnSpMkLst>
        </pc:cxnChg>
      </pc:sldChg>
      <pc:sldChg chg="addSp delSp modSp mod modTransition setBg setClrOvrMap delDesignElem modNotesTx">
        <pc:chgData name="Sofia Mirshed" userId="645d7749749551ed" providerId="LiveId" clId="{DB573C60-C976-4D72-BDDA-71E4495D2095}" dt="2023-03-30T17:20:15.044" v="6696" actId="20577"/>
        <pc:sldMkLst>
          <pc:docMk/>
          <pc:sldMk cId="4027131712" sldId="258"/>
        </pc:sldMkLst>
        <pc:spChg chg="mod">
          <ac:chgData name="Sofia Mirshed" userId="645d7749749551ed" providerId="LiveId" clId="{DB573C60-C976-4D72-BDDA-71E4495D2095}" dt="2023-03-30T01:13:06.511" v="4862" actId="26606"/>
          <ac:spMkLst>
            <pc:docMk/>
            <pc:sldMk cId="4027131712" sldId="258"/>
            <ac:spMk id="2" creationId="{CEE8EA28-CA1E-A1CA-DB55-5CF46D59C501}"/>
          </ac:spMkLst>
        </pc:spChg>
        <pc:spChg chg="mod ord">
          <ac:chgData name="Sofia Mirshed" userId="645d7749749551ed" providerId="LiveId" clId="{DB573C60-C976-4D72-BDDA-71E4495D2095}" dt="2023-03-30T16:42:27.917" v="5993" actId="255"/>
          <ac:spMkLst>
            <pc:docMk/>
            <pc:sldMk cId="4027131712" sldId="258"/>
            <ac:spMk id="3" creationId="{22AE887F-C45E-4922-3686-343488EBA0B0}"/>
          </ac:spMkLst>
        </pc:spChg>
        <pc:spChg chg="add del">
          <ac:chgData name="Sofia Mirshed" userId="645d7749749551ed" providerId="LiveId" clId="{DB573C60-C976-4D72-BDDA-71E4495D2095}" dt="2023-03-29T14:33:51.350" v="1953" actId="26606"/>
          <ac:spMkLst>
            <pc:docMk/>
            <pc:sldMk cId="4027131712" sldId="258"/>
            <ac:spMk id="8" creationId="{A7AE9375-4664-4DB2-922D-2782A6E439AC}"/>
          </ac:spMkLst>
        </pc:spChg>
        <pc:spChg chg="add del">
          <ac:chgData name="Sofia Mirshed" userId="645d7749749551ed" providerId="LiveId" clId="{DB573C60-C976-4D72-BDDA-71E4495D2095}" dt="2023-03-29T14:33:51.350" v="1953" actId="26606"/>
          <ac:spMkLst>
            <pc:docMk/>
            <pc:sldMk cId="4027131712" sldId="258"/>
            <ac:spMk id="12" creationId="{9DD005C1-8C51-42D6-9BEE-B9B83849743D}"/>
          </ac:spMkLst>
        </pc:spChg>
        <pc:spChg chg="add del">
          <ac:chgData name="Sofia Mirshed" userId="645d7749749551ed" providerId="LiveId" clId="{DB573C60-C976-4D72-BDDA-71E4495D2095}" dt="2023-03-29T14:33:55.095" v="1955" actId="26606"/>
          <ac:spMkLst>
            <pc:docMk/>
            <pc:sldMk cId="4027131712" sldId="258"/>
            <ac:spMk id="14" creationId="{E8A8EAB8-D2FF-444D-B34B-7D32F106AD0E}"/>
          </ac:spMkLst>
        </pc:spChg>
        <pc:spChg chg="add del">
          <ac:chgData name="Sofia Mirshed" userId="645d7749749551ed" providerId="LiveId" clId="{DB573C60-C976-4D72-BDDA-71E4495D2095}" dt="2023-03-29T14:37:27.377" v="1969" actId="26606"/>
          <ac:spMkLst>
            <pc:docMk/>
            <pc:sldMk cId="4027131712" sldId="258"/>
            <ac:spMk id="18" creationId="{A7AE9375-4664-4DB2-922D-2782A6E439AC}"/>
          </ac:spMkLst>
        </pc:spChg>
        <pc:spChg chg="add del">
          <ac:chgData name="Sofia Mirshed" userId="645d7749749551ed" providerId="LiveId" clId="{DB573C60-C976-4D72-BDDA-71E4495D2095}" dt="2023-03-29T14:37:27.377" v="1969" actId="26606"/>
          <ac:spMkLst>
            <pc:docMk/>
            <pc:sldMk cId="4027131712" sldId="258"/>
            <ac:spMk id="20" creationId="{9DD005C1-8C51-42D6-9BEE-B9B83849743D}"/>
          </ac:spMkLst>
        </pc:spChg>
        <pc:spChg chg="add del">
          <ac:chgData name="Sofia Mirshed" userId="645d7749749551ed" providerId="LiveId" clId="{DB573C60-C976-4D72-BDDA-71E4495D2095}" dt="2023-03-29T16:49:02.302" v="2035" actId="26606"/>
          <ac:spMkLst>
            <pc:docMk/>
            <pc:sldMk cId="4027131712" sldId="258"/>
            <ac:spMk id="25" creationId="{5FEF463D-EE6B-46FF-B7C7-74B09A96C8AB}"/>
          </ac:spMkLst>
        </pc:spChg>
        <pc:spChg chg="add del">
          <ac:chgData name="Sofia Mirshed" userId="645d7749749551ed" providerId="LiveId" clId="{DB573C60-C976-4D72-BDDA-71E4495D2095}" dt="2023-03-29T16:49:02.302" v="2035" actId="26606"/>
          <ac:spMkLst>
            <pc:docMk/>
            <pc:sldMk cId="4027131712" sldId="258"/>
            <ac:spMk id="31" creationId="{30B5ED20-499B-41E7-95BE-8BBD3131456F}"/>
          </ac:spMkLst>
        </pc:spChg>
        <pc:spChg chg="add del">
          <ac:chgData name="Sofia Mirshed" userId="645d7749749551ed" providerId="LiveId" clId="{DB573C60-C976-4D72-BDDA-71E4495D2095}" dt="2023-03-29T16:49:02.302" v="2035" actId="26606"/>
          <ac:spMkLst>
            <pc:docMk/>
            <pc:sldMk cId="4027131712" sldId="258"/>
            <ac:spMk id="33" creationId="{35A51D22-76EA-4C70-B5C9-ED3946924CB7}"/>
          </ac:spMkLst>
        </pc:spChg>
        <pc:spChg chg="add del">
          <ac:chgData name="Sofia Mirshed" userId="645d7749749551ed" providerId="LiveId" clId="{DB573C60-C976-4D72-BDDA-71E4495D2095}" dt="2023-03-29T17:07:35.064" v="2295" actId="26606"/>
          <ac:spMkLst>
            <pc:docMk/>
            <pc:sldMk cId="4027131712" sldId="258"/>
            <ac:spMk id="38" creationId="{907EF6B7-1338-4443-8C46-6A318D952DFD}"/>
          </ac:spMkLst>
        </pc:spChg>
        <pc:spChg chg="add del">
          <ac:chgData name="Sofia Mirshed" userId="645d7749749551ed" providerId="LiveId" clId="{DB573C60-C976-4D72-BDDA-71E4495D2095}" dt="2023-03-29T17:07:35.064" v="2295" actId="26606"/>
          <ac:spMkLst>
            <pc:docMk/>
            <pc:sldMk cId="4027131712" sldId="258"/>
            <ac:spMk id="40" creationId="{DAAE4CDD-124C-4DCF-9584-B6033B545DD5}"/>
          </ac:spMkLst>
        </pc:spChg>
        <pc:spChg chg="add del">
          <ac:chgData name="Sofia Mirshed" userId="645d7749749551ed" providerId="LiveId" clId="{DB573C60-C976-4D72-BDDA-71E4495D2095}" dt="2023-03-29T17:07:35.064" v="2295" actId="26606"/>
          <ac:spMkLst>
            <pc:docMk/>
            <pc:sldMk cId="4027131712" sldId="258"/>
            <ac:spMk id="42" creationId="{081E4A58-353D-44AE-B2FC-2A74E2E400F7}"/>
          </ac:spMkLst>
        </pc:spChg>
        <pc:spChg chg="add del">
          <ac:chgData name="Sofia Mirshed" userId="645d7749749551ed" providerId="LiveId" clId="{DB573C60-C976-4D72-BDDA-71E4495D2095}" dt="2023-03-29T17:33:55.782" v="2610" actId="26606"/>
          <ac:spMkLst>
            <pc:docMk/>
            <pc:sldMk cId="4027131712" sldId="258"/>
            <ac:spMk id="47" creationId="{DBF61EA3-B236-439E-9C0B-340980D56BEE}"/>
          </ac:spMkLst>
        </pc:spChg>
        <pc:spChg chg="add del">
          <ac:chgData name="Sofia Mirshed" userId="645d7749749551ed" providerId="LiveId" clId="{DB573C60-C976-4D72-BDDA-71E4495D2095}" dt="2023-03-29T17:33:55.782" v="2610" actId="26606"/>
          <ac:spMkLst>
            <pc:docMk/>
            <pc:sldMk cId="4027131712" sldId="258"/>
            <ac:spMk id="53" creationId="{E659831F-0D9A-4C63-9EBB-8435B85A440F}"/>
          </ac:spMkLst>
        </pc:spChg>
        <pc:spChg chg="add del">
          <ac:chgData name="Sofia Mirshed" userId="645d7749749551ed" providerId="LiveId" clId="{DB573C60-C976-4D72-BDDA-71E4495D2095}" dt="2023-03-29T17:33:55.777" v="2609" actId="26606"/>
          <ac:spMkLst>
            <pc:docMk/>
            <pc:sldMk cId="4027131712" sldId="258"/>
            <ac:spMk id="58" creationId="{081EA652-8C6A-4E69-BEB9-170809474553}"/>
          </ac:spMkLst>
        </pc:spChg>
        <pc:spChg chg="add del">
          <ac:chgData name="Sofia Mirshed" userId="645d7749749551ed" providerId="LiveId" clId="{DB573C60-C976-4D72-BDDA-71E4495D2095}" dt="2023-03-29T17:33:55.777" v="2609" actId="26606"/>
          <ac:spMkLst>
            <pc:docMk/>
            <pc:sldMk cId="4027131712" sldId="258"/>
            <ac:spMk id="60" creationId="{5298780A-33B9-4EA2-8F67-DE68AD62841B}"/>
          </ac:spMkLst>
        </pc:spChg>
        <pc:spChg chg="add del">
          <ac:chgData name="Sofia Mirshed" userId="645d7749749551ed" providerId="LiveId" clId="{DB573C60-C976-4D72-BDDA-71E4495D2095}" dt="2023-03-29T17:33:55.777" v="2609" actId="26606"/>
          <ac:spMkLst>
            <pc:docMk/>
            <pc:sldMk cId="4027131712" sldId="258"/>
            <ac:spMk id="62" creationId="{7F488E8B-4E1E-4402-8935-D4E6C02615C7}"/>
          </ac:spMkLst>
        </pc:spChg>
        <pc:spChg chg="add del">
          <ac:chgData name="Sofia Mirshed" userId="645d7749749551ed" providerId="LiveId" clId="{DB573C60-C976-4D72-BDDA-71E4495D2095}" dt="2023-03-29T17:34:55.716" v="2615" actId="26606"/>
          <ac:spMkLst>
            <pc:docMk/>
            <pc:sldMk cId="4027131712" sldId="258"/>
            <ac:spMk id="66" creationId="{4DA718D0-4865-4629-8134-44F68D41D574}"/>
          </ac:spMkLst>
        </pc:spChg>
        <pc:spChg chg="add del">
          <ac:chgData name="Sofia Mirshed" userId="645d7749749551ed" providerId="LiveId" clId="{DB573C60-C976-4D72-BDDA-71E4495D2095}" dt="2023-03-29T17:34:55.716" v="2615" actId="26606"/>
          <ac:spMkLst>
            <pc:docMk/>
            <pc:sldMk cId="4027131712" sldId="258"/>
            <ac:spMk id="69" creationId="{CBC4F608-B4B8-48C3-9572-C0F061B1CD99}"/>
          </ac:spMkLst>
        </pc:spChg>
        <pc:spChg chg="add del">
          <ac:chgData name="Sofia Mirshed" userId="645d7749749551ed" providerId="LiveId" clId="{DB573C60-C976-4D72-BDDA-71E4495D2095}" dt="2023-03-29T17:34:55.709" v="2614" actId="26606"/>
          <ac:spMkLst>
            <pc:docMk/>
            <pc:sldMk cId="4027131712" sldId="258"/>
            <ac:spMk id="74" creationId="{9D25F302-27C5-414F-97F8-6EA0A6C028BA}"/>
          </ac:spMkLst>
        </pc:spChg>
        <pc:spChg chg="add del">
          <ac:chgData name="Sofia Mirshed" userId="645d7749749551ed" providerId="LiveId" clId="{DB573C60-C976-4D72-BDDA-71E4495D2095}" dt="2023-03-29T17:34:55.709" v="2614" actId="26606"/>
          <ac:spMkLst>
            <pc:docMk/>
            <pc:sldMk cId="4027131712" sldId="258"/>
            <ac:spMk id="76" creationId="{830A36F8-48C2-4842-A87B-8CE8DF4E7FD2}"/>
          </ac:spMkLst>
        </pc:spChg>
        <pc:spChg chg="add del">
          <ac:chgData name="Sofia Mirshed" userId="645d7749749551ed" providerId="LiveId" clId="{DB573C60-C976-4D72-BDDA-71E4495D2095}" dt="2023-03-29T17:34:55.709" v="2614" actId="26606"/>
          <ac:spMkLst>
            <pc:docMk/>
            <pc:sldMk cId="4027131712" sldId="258"/>
            <ac:spMk id="78" creationId="{8F451A30-466B-4996-9BA5-CD6ABCC6D558}"/>
          </ac:spMkLst>
        </pc:spChg>
        <pc:spChg chg="add del">
          <ac:chgData name="Sofia Mirshed" userId="645d7749749551ed" providerId="LiveId" clId="{DB573C60-C976-4D72-BDDA-71E4495D2095}" dt="2023-03-29T17:36:06.009" v="2628" actId="26606"/>
          <ac:spMkLst>
            <pc:docMk/>
            <pc:sldMk cId="4027131712" sldId="258"/>
            <ac:spMk id="80" creationId="{A6604B49-AD5C-4590-B051-06C8222ECD99}"/>
          </ac:spMkLst>
        </pc:spChg>
        <pc:spChg chg="add del">
          <ac:chgData name="Sofia Mirshed" userId="645d7749749551ed" providerId="LiveId" clId="{DB573C60-C976-4D72-BDDA-71E4495D2095}" dt="2023-03-29T17:36:06.009" v="2628" actId="26606"/>
          <ac:spMkLst>
            <pc:docMk/>
            <pc:sldMk cId="4027131712" sldId="258"/>
            <ac:spMk id="81" creationId="{0FE2D22C-409B-48AF-B24F-7988A8F7F848}"/>
          </ac:spMkLst>
        </pc:spChg>
        <pc:spChg chg="add del">
          <ac:chgData name="Sofia Mirshed" userId="645d7749749551ed" providerId="LiveId" clId="{DB573C60-C976-4D72-BDDA-71E4495D2095}" dt="2023-03-29T17:36:06.009" v="2628" actId="26606"/>
          <ac:spMkLst>
            <pc:docMk/>
            <pc:sldMk cId="4027131712" sldId="258"/>
            <ac:spMk id="82" creationId="{CC552A98-EF7D-4D42-AB69-066B786AB55B}"/>
          </ac:spMkLst>
        </pc:spChg>
        <pc:spChg chg="add del">
          <ac:chgData name="Sofia Mirshed" userId="645d7749749551ed" providerId="LiveId" clId="{DB573C60-C976-4D72-BDDA-71E4495D2095}" dt="2023-03-29T17:36:06.009" v="2628" actId="26606"/>
          <ac:spMkLst>
            <pc:docMk/>
            <pc:sldMk cId="4027131712" sldId="258"/>
            <ac:spMk id="83" creationId="{90464369-70FA-42AF-948F-80664CA7BFE5}"/>
          </ac:spMkLst>
        </pc:spChg>
        <pc:spChg chg="add del">
          <ac:chgData name="Sofia Mirshed" userId="645d7749749551ed" providerId="LiveId" clId="{DB573C60-C976-4D72-BDDA-71E4495D2095}" dt="2023-03-29T17:36:06.009" v="2628" actId="26606"/>
          <ac:spMkLst>
            <pc:docMk/>
            <pc:sldMk cId="4027131712" sldId="258"/>
            <ac:spMk id="84" creationId="{A648176E-454C-437C-B0FC-9B82FCF32B24}"/>
          </ac:spMkLst>
        </pc:spChg>
        <pc:spChg chg="add del">
          <ac:chgData name="Sofia Mirshed" userId="645d7749749551ed" providerId="LiveId" clId="{DB573C60-C976-4D72-BDDA-71E4495D2095}" dt="2023-03-29T17:35:37.787" v="2621" actId="26606"/>
          <ac:spMkLst>
            <pc:docMk/>
            <pc:sldMk cId="4027131712" sldId="258"/>
            <ac:spMk id="89" creationId="{201CC55D-ED54-4C5C-95E6-10947BD1103B}"/>
          </ac:spMkLst>
        </pc:spChg>
        <pc:spChg chg="add del">
          <ac:chgData name="Sofia Mirshed" userId="645d7749749551ed" providerId="LiveId" clId="{DB573C60-C976-4D72-BDDA-71E4495D2095}" dt="2023-03-29T17:35:52.109" v="2625" actId="26606"/>
          <ac:spMkLst>
            <pc:docMk/>
            <pc:sldMk cId="4027131712" sldId="258"/>
            <ac:spMk id="93" creationId="{8F451A30-466B-4996-9BA5-CD6ABCC6D558}"/>
          </ac:spMkLst>
        </pc:spChg>
        <pc:spChg chg="add del">
          <ac:chgData name="Sofia Mirshed" userId="645d7749749551ed" providerId="LiveId" clId="{DB573C60-C976-4D72-BDDA-71E4495D2095}" dt="2023-03-29T17:35:37.787" v="2621" actId="26606"/>
          <ac:spMkLst>
            <pc:docMk/>
            <pc:sldMk cId="4027131712" sldId="258"/>
            <ac:spMk id="95" creationId="{3873B707-463F-40B0-8227-E8CC6C67EB25}"/>
          </ac:spMkLst>
        </pc:spChg>
        <pc:spChg chg="add del">
          <ac:chgData name="Sofia Mirshed" userId="645d7749749551ed" providerId="LiveId" clId="{DB573C60-C976-4D72-BDDA-71E4495D2095}" dt="2023-03-29T17:35:37.787" v="2621" actId="26606"/>
          <ac:spMkLst>
            <pc:docMk/>
            <pc:sldMk cId="4027131712" sldId="258"/>
            <ac:spMk id="97" creationId="{C13237C8-E62C-4F0D-A318-BD6FB6C2D138}"/>
          </ac:spMkLst>
        </pc:spChg>
        <pc:spChg chg="add del">
          <ac:chgData name="Sofia Mirshed" userId="645d7749749551ed" providerId="LiveId" clId="{DB573C60-C976-4D72-BDDA-71E4495D2095}" dt="2023-03-29T17:35:37.787" v="2621" actId="26606"/>
          <ac:spMkLst>
            <pc:docMk/>
            <pc:sldMk cId="4027131712" sldId="258"/>
            <ac:spMk id="99" creationId="{19C9EAEA-39D0-4B0E-A0EB-51E7B26740B1}"/>
          </ac:spMkLst>
        </pc:spChg>
        <pc:spChg chg="add del">
          <ac:chgData name="Sofia Mirshed" userId="645d7749749551ed" providerId="LiveId" clId="{DB573C60-C976-4D72-BDDA-71E4495D2095}" dt="2023-03-29T17:35:46.639" v="2623" actId="26606"/>
          <ac:spMkLst>
            <pc:docMk/>
            <pc:sldMk cId="4027131712" sldId="258"/>
            <ac:spMk id="101" creationId="{9D25F302-27C5-414F-97F8-6EA0A6C028BA}"/>
          </ac:spMkLst>
        </pc:spChg>
        <pc:spChg chg="add del">
          <ac:chgData name="Sofia Mirshed" userId="645d7749749551ed" providerId="LiveId" clId="{DB573C60-C976-4D72-BDDA-71E4495D2095}" dt="2023-03-29T17:35:46.639" v="2623" actId="26606"/>
          <ac:spMkLst>
            <pc:docMk/>
            <pc:sldMk cId="4027131712" sldId="258"/>
            <ac:spMk id="102" creationId="{830A36F8-48C2-4842-A87B-8CE8DF4E7FD2}"/>
          </ac:spMkLst>
        </pc:spChg>
        <pc:spChg chg="add del">
          <ac:chgData name="Sofia Mirshed" userId="645d7749749551ed" providerId="LiveId" clId="{DB573C60-C976-4D72-BDDA-71E4495D2095}" dt="2023-03-29T17:35:46.639" v="2623" actId="26606"/>
          <ac:spMkLst>
            <pc:docMk/>
            <pc:sldMk cId="4027131712" sldId="258"/>
            <ac:spMk id="103" creationId="{7F488E8B-4E1E-4402-8935-D4E6C02615C7}"/>
          </ac:spMkLst>
        </pc:spChg>
        <pc:spChg chg="add del">
          <ac:chgData name="Sofia Mirshed" userId="645d7749749551ed" providerId="LiveId" clId="{DB573C60-C976-4D72-BDDA-71E4495D2095}" dt="2023-03-29T17:35:52.109" v="2625" actId="26606"/>
          <ac:spMkLst>
            <pc:docMk/>
            <pc:sldMk cId="4027131712" sldId="258"/>
            <ac:spMk id="105" creationId="{9D25F302-27C5-414F-97F8-6EA0A6C028BA}"/>
          </ac:spMkLst>
        </pc:spChg>
        <pc:spChg chg="add del">
          <ac:chgData name="Sofia Mirshed" userId="645d7749749551ed" providerId="LiveId" clId="{DB573C60-C976-4D72-BDDA-71E4495D2095}" dt="2023-03-29T17:35:52.109" v="2625" actId="26606"/>
          <ac:spMkLst>
            <pc:docMk/>
            <pc:sldMk cId="4027131712" sldId="258"/>
            <ac:spMk id="106" creationId="{830A36F8-48C2-4842-A87B-8CE8DF4E7FD2}"/>
          </ac:spMkLst>
        </pc:spChg>
        <pc:spChg chg="add del">
          <ac:chgData name="Sofia Mirshed" userId="645d7749749551ed" providerId="LiveId" clId="{DB573C60-C976-4D72-BDDA-71E4495D2095}" dt="2023-03-29T17:36:06.002" v="2627" actId="26606"/>
          <ac:spMkLst>
            <pc:docMk/>
            <pc:sldMk cId="4027131712" sldId="258"/>
            <ac:spMk id="108" creationId="{0FE2D22C-409B-48AF-B24F-7988A8F7F848}"/>
          </ac:spMkLst>
        </pc:spChg>
        <pc:spChg chg="add del">
          <ac:chgData name="Sofia Mirshed" userId="645d7749749551ed" providerId="LiveId" clId="{DB573C60-C976-4D72-BDDA-71E4495D2095}" dt="2023-03-29T17:36:06.002" v="2627" actId="26606"/>
          <ac:spMkLst>
            <pc:docMk/>
            <pc:sldMk cId="4027131712" sldId="258"/>
            <ac:spMk id="109" creationId="{90464369-70FA-42AF-948F-80664CA7BFE5}"/>
          </ac:spMkLst>
        </pc:spChg>
        <pc:spChg chg="add del">
          <ac:chgData name="Sofia Mirshed" userId="645d7749749551ed" providerId="LiveId" clId="{DB573C60-C976-4D72-BDDA-71E4495D2095}" dt="2023-03-29T17:36:06.002" v="2627" actId="26606"/>
          <ac:spMkLst>
            <pc:docMk/>
            <pc:sldMk cId="4027131712" sldId="258"/>
            <ac:spMk id="110" creationId="{A648176E-454C-437C-B0FC-9B82FCF32B24}"/>
          </ac:spMkLst>
        </pc:spChg>
        <pc:spChg chg="add del">
          <ac:chgData name="Sofia Mirshed" userId="645d7749749551ed" providerId="LiveId" clId="{DB573C60-C976-4D72-BDDA-71E4495D2095}" dt="2023-03-29T17:36:06.002" v="2627" actId="26606"/>
          <ac:spMkLst>
            <pc:docMk/>
            <pc:sldMk cId="4027131712" sldId="258"/>
            <ac:spMk id="111" creationId="{A6604B49-AD5C-4590-B051-06C8222ECD99}"/>
          </ac:spMkLst>
        </pc:spChg>
        <pc:spChg chg="add del">
          <ac:chgData name="Sofia Mirshed" userId="645d7749749551ed" providerId="LiveId" clId="{DB573C60-C976-4D72-BDDA-71E4495D2095}" dt="2023-03-29T17:36:06.002" v="2627" actId="26606"/>
          <ac:spMkLst>
            <pc:docMk/>
            <pc:sldMk cId="4027131712" sldId="258"/>
            <ac:spMk id="112" creationId="{CC552A98-EF7D-4D42-AB69-066B786AB55B}"/>
          </ac:spMkLst>
        </pc:spChg>
        <pc:spChg chg="add del">
          <ac:chgData name="Sofia Mirshed" userId="645d7749749551ed" providerId="LiveId" clId="{DB573C60-C976-4D72-BDDA-71E4495D2095}" dt="2023-03-30T00:11:32.665" v="4604"/>
          <ac:spMkLst>
            <pc:docMk/>
            <pc:sldMk cId="4027131712" sldId="258"/>
            <ac:spMk id="114" creationId="{201CC55D-ED54-4C5C-95E6-10947BD1103B}"/>
          </ac:spMkLst>
        </pc:spChg>
        <pc:spChg chg="add del">
          <ac:chgData name="Sofia Mirshed" userId="645d7749749551ed" providerId="LiveId" clId="{DB573C60-C976-4D72-BDDA-71E4495D2095}" dt="2023-03-30T00:11:32.665" v="4604"/>
          <ac:spMkLst>
            <pc:docMk/>
            <pc:sldMk cId="4027131712" sldId="258"/>
            <ac:spMk id="117" creationId="{3873B707-463F-40B0-8227-E8CC6C67EB25}"/>
          </ac:spMkLst>
        </pc:spChg>
        <pc:spChg chg="add del">
          <ac:chgData name="Sofia Mirshed" userId="645d7749749551ed" providerId="LiveId" clId="{DB573C60-C976-4D72-BDDA-71E4495D2095}" dt="2023-03-30T00:11:32.665" v="4604"/>
          <ac:spMkLst>
            <pc:docMk/>
            <pc:sldMk cId="4027131712" sldId="258"/>
            <ac:spMk id="118" creationId="{C13237C8-E62C-4F0D-A318-BD6FB6C2D138}"/>
          </ac:spMkLst>
        </pc:spChg>
        <pc:spChg chg="add del">
          <ac:chgData name="Sofia Mirshed" userId="645d7749749551ed" providerId="LiveId" clId="{DB573C60-C976-4D72-BDDA-71E4495D2095}" dt="2023-03-30T00:11:32.665" v="4604"/>
          <ac:spMkLst>
            <pc:docMk/>
            <pc:sldMk cId="4027131712" sldId="258"/>
            <ac:spMk id="119" creationId="{19C9EAEA-39D0-4B0E-A0EB-51E7B26740B1}"/>
          </ac:spMkLst>
        </pc:spChg>
        <pc:grpChg chg="add del">
          <ac:chgData name="Sofia Mirshed" userId="645d7749749551ed" providerId="LiveId" clId="{DB573C60-C976-4D72-BDDA-71E4495D2095}" dt="2023-03-29T16:49:02.302" v="2035" actId="26606"/>
          <ac:grpSpMkLst>
            <pc:docMk/>
            <pc:sldMk cId="4027131712" sldId="258"/>
            <ac:grpSpMk id="27" creationId="{11A27B3A-460C-4100-99B5-817F25979F6C}"/>
          </ac:grpSpMkLst>
        </pc:grpChg>
        <pc:grpChg chg="add del">
          <ac:chgData name="Sofia Mirshed" userId="645d7749749551ed" providerId="LiveId" clId="{DB573C60-C976-4D72-BDDA-71E4495D2095}" dt="2023-03-29T17:33:55.782" v="2610" actId="26606"/>
          <ac:grpSpMkLst>
            <pc:docMk/>
            <pc:sldMk cId="4027131712" sldId="258"/>
            <ac:grpSpMk id="49" creationId="{28FAF094-D087-493F-8DF9-A486C2D6BBAA}"/>
          </ac:grpSpMkLst>
        </pc:grpChg>
        <pc:grpChg chg="add del">
          <ac:chgData name="Sofia Mirshed" userId="645d7749749551ed" providerId="LiveId" clId="{DB573C60-C976-4D72-BDDA-71E4495D2095}" dt="2023-03-29T17:34:55.716" v="2615" actId="26606"/>
          <ac:grpSpMkLst>
            <pc:docMk/>
            <pc:sldMk cId="4027131712" sldId="258"/>
            <ac:grpSpMk id="67" creationId="{65167ED7-6315-43AB-B1B6-C326D5FD8F84}"/>
          </ac:grpSpMkLst>
        </pc:grpChg>
        <pc:grpChg chg="add del">
          <ac:chgData name="Sofia Mirshed" userId="645d7749749551ed" providerId="LiveId" clId="{DB573C60-C976-4D72-BDDA-71E4495D2095}" dt="2023-03-29T17:35:37.787" v="2621" actId="26606"/>
          <ac:grpSpMkLst>
            <pc:docMk/>
            <pc:sldMk cId="4027131712" sldId="258"/>
            <ac:grpSpMk id="91" creationId="{1DE889C7-FAD6-4397-98E2-05D503484459}"/>
          </ac:grpSpMkLst>
        </pc:grpChg>
        <pc:grpChg chg="add del">
          <ac:chgData name="Sofia Mirshed" userId="645d7749749551ed" providerId="LiveId" clId="{DB573C60-C976-4D72-BDDA-71E4495D2095}" dt="2023-03-30T00:11:32.665" v="4604"/>
          <ac:grpSpMkLst>
            <pc:docMk/>
            <pc:sldMk cId="4027131712" sldId="258"/>
            <ac:grpSpMk id="115" creationId="{1DE889C7-FAD6-4397-98E2-05D503484459}"/>
          </ac:grpSpMkLst>
        </pc:grpChg>
        <pc:picChg chg="add del mod">
          <ac:chgData name="Sofia Mirshed" userId="645d7749749551ed" providerId="LiveId" clId="{DB573C60-C976-4D72-BDDA-71E4495D2095}" dt="2023-03-29T17:35:10.101" v="2616" actId="478"/>
          <ac:picMkLst>
            <pc:docMk/>
            <pc:sldMk cId="4027131712" sldId="258"/>
            <ac:picMk id="4" creationId="{C06D02A0-0EC5-E8BC-5EFF-BD8949E50671}"/>
          </ac:picMkLst>
        </pc:picChg>
        <pc:picChg chg="add mod ord">
          <ac:chgData name="Sofia Mirshed" userId="645d7749749551ed" providerId="LiveId" clId="{DB573C60-C976-4D72-BDDA-71E4495D2095}" dt="2023-03-30T01:13:06.511" v="4862" actId="26606"/>
          <ac:picMkLst>
            <pc:docMk/>
            <pc:sldMk cId="4027131712" sldId="258"/>
            <ac:picMk id="5" creationId="{C88D40F9-A219-428D-8223-5EB97F54CB81}"/>
          </ac:picMkLst>
        </pc:picChg>
        <pc:cxnChg chg="add del">
          <ac:chgData name="Sofia Mirshed" userId="645d7749749551ed" providerId="LiveId" clId="{DB573C60-C976-4D72-BDDA-71E4495D2095}" dt="2023-03-29T14:33:51.350" v="1953" actId="26606"/>
          <ac:cxnSpMkLst>
            <pc:docMk/>
            <pc:sldMk cId="4027131712" sldId="258"/>
            <ac:cxnSpMk id="10" creationId="{EE504C98-6397-41C1-A8D8-2D9C4ED307E0}"/>
          </ac:cxnSpMkLst>
        </pc:cxnChg>
        <pc:cxnChg chg="add del">
          <ac:chgData name="Sofia Mirshed" userId="645d7749749551ed" providerId="LiveId" clId="{DB573C60-C976-4D72-BDDA-71E4495D2095}" dt="2023-03-29T14:33:55.095" v="1955" actId="26606"/>
          <ac:cxnSpMkLst>
            <pc:docMk/>
            <pc:sldMk cId="4027131712" sldId="258"/>
            <ac:cxnSpMk id="15" creationId="{067633D1-6EE6-4118-B9F0-B363477BEE7A}"/>
          </ac:cxnSpMkLst>
        </pc:cxnChg>
        <pc:cxnChg chg="add del">
          <ac:chgData name="Sofia Mirshed" userId="645d7749749551ed" providerId="LiveId" clId="{DB573C60-C976-4D72-BDDA-71E4495D2095}" dt="2023-03-29T14:33:55.095" v="1955" actId="26606"/>
          <ac:cxnSpMkLst>
            <pc:docMk/>
            <pc:sldMk cId="4027131712" sldId="258"/>
            <ac:cxnSpMk id="16" creationId="{4AD7FFC6-42A9-49CB-B5E9-B3F6B038331B}"/>
          </ac:cxnSpMkLst>
        </pc:cxnChg>
        <pc:cxnChg chg="add del">
          <ac:chgData name="Sofia Mirshed" userId="645d7749749551ed" providerId="LiveId" clId="{DB573C60-C976-4D72-BDDA-71E4495D2095}" dt="2023-03-29T14:37:27.377" v="1969" actId="26606"/>
          <ac:cxnSpMkLst>
            <pc:docMk/>
            <pc:sldMk cId="4027131712" sldId="258"/>
            <ac:cxnSpMk id="19" creationId="{EE504C98-6397-41C1-A8D8-2D9C4ED307E0}"/>
          </ac:cxnSpMkLst>
        </pc:cxnChg>
        <pc:cxnChg chg="add del">
          <ac:chgData name="Sofia Mirshed" userId="645d7749749551ed" providerId="LiveId" clId="{DB573C60-C976-4D72-BDDA-71E4495D2095}" dt="2023-03-29T17:33:55.777" v="2609" actId="26606"/>
          <ac:cxnSpMkLst>
            <pc:docMk/>
            <pc:sldMk cId="4027131712" sldId="258"/>
            <ac:cxnSpMk id="64" creationId="{23AAC9B5-8015-485C-ACF9-A750390E9A56}"/>
          </ac:cxnSpMkLst>
        </pc:cxnChg>
      </pc:sldChg>
      <pc:sldChg chg="addSp delSp modSp mod modTransition setBg setClrOvrMap delDesignElem modNotesTx">
        <pc:chgData name="Sofia Mirshed" userId="645d7749749551ed" providerId="LiveId" clId="{DB573C60-C976-4D72-BDDA-71E4495D2095}" dt="2023-03-30T17:20:45.484" v="6794" actId="20577"/>
        <pc:sldMkLst>
          <pc:docMk/>
          <pc:sldMk cId="2510341809" sldId="259"/>
        </pc:sldMkLst>
        <pc:spChg chg="mod">
          <ac:chgData name="Sofia Mirshed" userId="645d7749749551ed" providerId="LiveId" clId="{DB573C60-C976-4D72-BDDA-71E4495D2095}" dt="2023-03-30T16:52:47.093" v="6159" actId="26606"/>
          <ac:spMkLst>
            <pc:docMk/>
            <pc:sldMk cId="2510341809" sldId="259"/>
            <ac:spMk id="2" creationId="{94802A78-3EB8-DB4E-BD56-375E79217551}"/>
          </ac:spMkLst>
        </pc:spChg>
        <pc:spChg chg="del mod">
          <ac:chgData name="Sofia Mirshed" userId="645d7749749551ed" providerId="LiveId" clId="{DB573C60-C976-4D72-BDDA-71E4495D2095}" dt="2023-03-29T17:41:05.544" v="2772" actId="26606"/>
          <ac:spMkLst>
            <pc:docMk/>
            <pc:sldMk cId="2510341809" sldId="259"/>
            <ac:spMk id="3" creationId="{174FD92B-56FC-92BE-44BC-E9A9C73CD2A6}"/>
          </ac:spMkLst>
        </pc:spChg>
        <pc:spChg chg="add mod">
          <ac:chgData name="Sofia Mirshed" userId="645d7749749551ed" providerId="LiveId" clId="{DB573C60-C976-4D72-BDDA-71E4495D2095}" dt="2023-03-30T16:53:06.702" v="6160" actId="255"/>
          <ac:spMkLst>
            <pc:docMk/>
            <pc:sldMk cId="2510341809" sldId="259"/>
            <ac:spMk id="5" creationId="{E79DBD23-4F4E-261F-706C-F8D79B2A20FE}"/>
          </ac:spMkLst>
        </pc:spChg>
        <pc:spChg chg="add del">
          <ac:chgData name="Sofia Mirshed" userId="645d7749749551ed" providerId="LiveId" clId="{DB573C60-C976-4D72-BDDA-71E4495D2095}" dt="2023-03-29T16:49:19.394" v="2036" actId="26606"/>
          <ac:spMkLst>
            <pc:docMk/>
            <pc:sldMk cId="2510341809" sldId="259"/>
            <ac:spMk id="8" creationId="{A7AE9375-4664-4DB2-922D-2782A6E439AC}"/>
          </ac:spMkLst>
        </pc:spChg>
        <pc:spChg chg="add del">
          <ac:chgData name="Sofia Mirshed" userId="645d7749749551ed" providerId="LiveId" clId="{DB573C60-C976-4D72-BDDA-71E4495D2095}" dt="2023-03-29T16:49:19.394" v="2036" actId="26606"/>
          <ac:spMkLst>
            <pc:docMk/>
            <pc:sldMk cId="2510341809" sldId="259"/>
            <ac:spMk id="10" creationId="{C2C57604-0CFD-4023-B9BD-107166A25317}"/>
          </ac:spMkLst>
        </pc:spChg>
        <pc:spChg chg="add del">
          <ac:chgData name="Sofia Mirshed" userId="645d7749749551ed" providerId="LiveId" clId="{DB573C60-C976-4D72-BDDA-71E4495D2095}" dt="2023-03-29T17:07:49.062" v="2296" actId="26606"/>
          <ac:spMkLst>
            <pc:docMk/>
            <pc:sldMk cId="2510341809" sldId="259"/>
            <ac:spMk id="15" creationId="{AC17DE74-01C9-4859-B65A-85CF999E8580}"/>
          </ac:spMkLst>
        </pc:spChg>
        <pc:spChg chg="add del">
          <ac:chgData name="Sofia Mirshed" userId="645d7749749551ed" providerId="LiveId" clId="{DB573C60-C976-4D72-BDDA-71E4495D2095}" dt="2023-03-29T17:07:49.062" v="2296" actId="26606"/>
          <ac:spMkLst>
            <pc:docMk/>
            <pc:sldMk cId="2510341809" sldId="259"/>
            <ac:spMk id="17" creationId="{068C0432-0E90-4CC1-8CD3-D44A90DF07EF}"/>
          </ac:spMkLst>
        </pc:spChg>
        <pc:spChg chg="add del">
          <ac:chgData name="Sofia Mirshed" userId="645d7749749551ed" providerId="LiveId" clId="{DB573C60-C976-4D72-BDDA-71E4495D2095}" dt="2023-03-29T17:41:05.544" v="2772" actId="26606"/>
          <ac:spMkLst>
            <pc:docMk/>
            <pc:sldMk cId="2510341809" sldId="259"/>
            <ac:spMk id="22" creationId="{081EA652-8C6A-4E69-BEB9-170809474553}"/>
          </ac:spMkLst>
        </pc:spChg>
        <pc:spChg chg="add del">
          <ac:chgData name="Sofia Mirshed" userId="645d7749749551ed" providerId="LiveId" clId="{DB573C60-C976-4D72-BDDA-71E4495D2095}" dt="2023-03-29T17:41:05.544" v="2772" actId="26606"/>
          <ac:spMkLst>
            <pc:docMk/>
            <pc:sldMk cId="2510341809" sldId="259"/>
            <ac:spMk id="24" creationId="{A4026A73-1F7F-49F2-B319-8CA3B3D53269}"/>
          </ac:spMkLst>
        </pc:spChg>
        <pc:spChg chg="add del">
          <ac:chgData name="Sofia Mirshed" userId="645d7749749551ed" providerId="LiveId" clId="{DB573C60-C976-4D72-BDDA-71E4495D2095}" dt="2023-03-29T17:41:05.544" v="2772" actId="26606"/>
          <ac:spMkLst>
            <pc:docMk/>
            <pc:sldMk cId="2510341809" sldId="259"/>
            <ac:spMk id="26" creationId="{5298780A-33B9-4EA2-8F67-DE68AD62841B}"/>
          </ac:spMkLst>
        </pc:spChg>
        <pc:spChg chg="add del">
          <ac:chgData name="Sofia Mirshed" userId="645d7749749551ed" providerId="LiveId" clId="{DB573C60-C976-4D72-BDDA-71E4495D2095}" dt="2023-03-29T17:41:05.544" v="2772" actId="26606"/>
          <ac:spMkLst>
            <pc:docMk/>
            <pc:sldMk cId="2510341809" sldId="259"/>
            <ac:spMk id="28" creationId="{7F488E8B-4E1E-4402-8935-D4E6C02615C7}"/>
          </ac:spMkLst>
        </pc:spChg>
        <pc:spChg chg="add del">
          <ac:chgData name="Sofia Mirshed" userId="645d7749749551ed" providerId="LiveId" clId="{DB573C60-C976-4D72-BDDA-71E4495D2095}" dt="2023-03-30T16:49:27.224" v="6031" actId="26606"/>
          <ac:spMkLst>
            <pc:docMk/>
            <pc:sldMk cId="2510341809" sldId="259"/>
            <ac:spMk id="34" creationId="{68D8C857-9447-4941-8520-9A44A926F4FF}"/>
          </ac:spMkLst>
        </pc:spChg>
        <pc:spChg chg="add del">
          <ac:chgData name="Sofia Mirshed" userId="645d7749749551ed" providerId="LiveId" clId="{DB573C60-C976-4D72-BDDA-71E4495D2095}" dt="2023-03-30T16:52:47.093" v="6159" actId="26606"/>
          <ac:spMkLst>
            <pc:docMk/>
            <pc:sldMk cId="2510341809" sldId="259"/>
            <ac:spMk id="35" creationId="{93F0ADB5-A0B4-4B01-A8C4-FDC34CE22BD4}"/>
          </ac:spMkLst>
        </pc:spChg>
        <pc:spChg chg="add del">
          <ac:chgData name="Sofia Mirshed" userId="645d7749749551ed" providerId="LiveId" clId="{DB573C60-C976-4D72-BDDA-71E4495D2095}" dt="2023-03-29T17:41:26.905" v="2775" actId="26606"/>
          <ac:spMkLst>
            <pc:docMk/>
            <pc:sldMk cId="2510341809" sldId="259"/>
            <ac:spMk id="36" creationId="{56E9B3E6-E277-4D68-BA48-9CB43FFBD6E2}"/>
          </ac:spMkLst>
        </pc:spChg>
        <pc:spChg chg="add del">
          <ac:chgData name="Sofia Mirshed" userId="645d7749749551ed" providerId="LiveId" clId="{DB573C60-C976-4D72-BDDA-71E4495D2095}" dt="2023-03-30T00:23:29.121" v="4679" actId="26606"/>
          <ac:spMkLst>
            <pc:docMk/>
            <pc:sldMk cId="2510341809" sldId="259"/>
            <ac:spMk id="37" creationId="{7AD7C5BE-418C-4A44-91BF-28E411F75BCA}"/>
          </ac:spMkLst>
        </pc:spChg>
        <pc:spChg chg="add del">
          <ac:chgData name="Sofia Mirshed" userId="645d7749749551ed" providerId="LiveId" clId="{DB573C60-C976-4D72-BDDA-71E4495D2095}" dt="2023-03-30T00:23:31.026" v="4681" actId="26606"/>
          <ac:spMkLst>
            <pc:docMk/>
            <pc:sldMk cId="2510341809" sldId="259"/>
            <ac:spMk id="39" creationId="{3A1C7E31-DB5A-4264-AE3B-4BD57AA308D3}"/>
          </ac:spMkLst>
        </pc:spChg>
        <pc:spChg chg="add del">
          <ac:chgData name="Sofia Mirshed" userId="645d7749749551ed" providerId="LiveId" clId="{DB573C60-C976-4D72-BDDA-71E4495D2095}" dt="2023-03-30T00:23:31.026" v="4681" actId="26606"/>
          <ac:spMkLst>
            <pc:docMk/>
            <pc:sldMk cId="2510341809" sldId="259"/>
            <ac:spMk id="40" creationId="{6DEA806C-24CE-42F3-933F-46F32D808E58}"/>
          </ac:spMkLst>
        </pc:spChg>
        <pc:spChg chg="add del">
          <ac:chgData name="Sofia Mirshed" userId="645d7749749551ed" providerId="LiveId" clId="{DB573C60-C976-4D72-BDDA-71E4495D2095}" dt="2023-03-30T16:52:47.093" v="6159" actId="26606"/>
          <ac:spMkLst>
            <pc:docMk/>
            <pc:sldMk cId="2510341809" sldId="259"/>
            <ac:spMk id="41" creationId="{AA6D0FDE-0241-4C21-A720-A69475358235}"/>
          </ac:spMkLst>
        </pc:spChg>
        <pc:spChg chg="add del">
          <ac:chgData name="Sofia Mirshed" userId="645d7749749551ed" providerId="LiveId" clId="{DB573C60-C976-4D72-BDDA-71E4495D2095}" dt="2023-03-30T00:23:48.674" v="4683" actId="26606"/>
          <ac:spMkLst>
            <pc:docMk/>
            <pc:sldMk cId="2510341809" sldId="259"/>
            <ac:spMk id="42" creationId="{7AD7C5BE-418C-4A44-91BF-28E411F75BCA}"/>
          </ac:spMkLst>
        </pc:spChg>
        <pc:spChg chg="add del">
          <ac:chgData name="Sofia Mirshed" userId="645d7749749551ed" providerId="LiveId" clId="{DB573C60-C976-4D72-BDDA-71E4495D2095}" dt="2023-03-29T17:41:26.905" v="2775" actId="26606"/>
          <ac:spMkLst>
            <pc:docMk/>
            <pc:sldMk cId="2510341809" sldId="259"/>
            <ac:spMk id="43" creationId="{D5B0017B-2ECA-49AF-B397-DC140825DF8D}"/>
          </ac:spMkLst>
        </pc:spChg>
        <pc:spChg chg="add del">
          <ac:chgData name="Sofia Mirshed" userId="645d7749749551ed" providerId="LiveId" clId="{DB573C60-C976-4D72-BDDA-71E4495D2095}" dt="2023-03-30T00:24:13.740" v="4685" actId="26606"/>
          <ac:spMkLst>
            <pc:docMk/>
            <pc:sldMk cId="2510341809" sldId="259"/>
            <ac:spMk id="44" creationId="{C02C7B47-DF2D-46D9-9584-5C83FCA86FCA}"/>
          </ac:spMkLst>
        </pc:spChg>
        <pc:spChg chg="add del">
          <ac:chgData name="Sofia Mirshed" userId="645d7749749551ed" providerId="LiveId" clId="{DB573C60-C976-4D72-BDDA-71E4495D2095}" dt="2023-03-30T00:24:13.740" v="4685" actId="26606"/>
          <ac:spMkLst>
            <pc:docMk/>
            <pc:sldMk cId="2510341809" sldId="259"/>
            <ac:spMk id="46" creationId="{348541E3-A59C-41D3-85D2-70F0E0E9B641}"/>
          </ac:spMkLst>
        </pc:spChg>
        <pc:spChg chg="add del">
          <ac:chgData name="Sofia Mirshed" userId="645d7749749551ed" providerId="LiveId" clId="{DB573C60-C976-4D72-BDDA-71E4495D2095}" dt="2023-03-30T00:11:32.665" v="4604"/>
          <ac:spMkLst>
            <pc:docMk/>
            <pc:sldMk cId="2510341809" sldId="259"/>
            <ac:spMk id="50" creationId="{56E9B3E6-E277-4D68-BA48-9CB43FFBD6E2}"/>
          </ac:spMkLst>
        </pc:spChg>
        <pc:spChg chg="add del">
          <ac:chgData name="Sofia Mirshed" userId="645d7749749551ed" providerId="LiveId" clId="{DB573C60-C976-4D72-BDDA-71E4495D2095}" dt="2023-03-30T00:11:32.665" v="4604"/>
          <ac:spMkLst>
            <pc:docMk/>
            <pc:sldMk cId="2510341809" sldId="259"/>
            <ac:spMk id="57" creationId="{D5B0017B-2ECA-49AF-B397-DC140825DF8D}"/>
          </ac:spMkLst>
        </pc:spChg>
        <pc:grpChg chg="add del">
          <ac:chgData name="Sofia Mirshed" userId="645d7749749551ed" providerId="LiveId" clId="{DB573C60-C976-4D72-BDDA-71E4495D2095}" dt="2023-03-29T17:41:26.905" v="2775" actId="26606"/>
          <ac:grpSpMkLst>
            <pc:docMk/>
            <pc:sldMk cId="2510341809" sldId="259"/>
            <ac:grpSpMk id="38" creationId="{AE1C45F0-260A-458C-96ED-C1F6D2151219}"/>
          </ac:grpSpMkLst>
        </pc:grpChg>
        <pc:grpChg chg="add del">
          <ac:chgData name="Sofia Mirshed" userId="645d7749749551ed" providerId="LiveId" clId="{DB573C60-C976-4D72-BDDA-71E4495D2095}" dt="2023-03-30T00:11:32.665" v="4604"/>
          <ac:grpSpMkLst>
            <pc:docMk/>
            <pc:sldMk cId="2510341809" sldId="259"/>
            <ac:grpSpMk id="52" creationId="{AE1C45F0-260A-458C-96ED-C1F6D2151219}"/>
          </ac:grpSpMkLst>
        </pc:grpChg>
        <pc:graphicFrameChg chg="add del mod modGraphic">
          <ac:chgData name="Sofia Mirshed" userId="645d7749749551ed" providerId="LiveId" clId="{DB573C60-C976-4D72-BDDA-71E4495D2095}" dt="2023-03-30T16:51:16.782" v="6060" actId="478"/>
          <ac:graphicFrameMkLst>
            <pc:docMk/>
            <pc:sldMk cId="2510341809" sldId="259"/>
            <ac:graphicFrameMk id="32" creationId="{641513BF-AC66-9E36-ADA7-7E93DA783B80}"/>
          </ac:graphicFrameMkLst>
        </pc:graphicFrameChg>
        <pc:picChg chg="add del mod ord">
          <ac:chgData name="Sofia Mirshed" userId="645d7749749551ed" providerId="LiveId" clId="{DB573C60-C976-4D72-BDDA-71E4495D2095}" dt="2023-03-30T16:49:28.689" v="6032"/>
          <ac:picMkLst>
            <pc:docMk/>
            <pc:sldMk cId="2510341809" sldId="259"/>
            <ac:picMk id="3" creationId="{47747D2F-6E1A-F352-6804-4665F766091C}"/>
          </ac:picMkLst>
        </pc:picChg>
        <pc:picChg chg="add mod ord">
          <ac:chgData name="Sofia Mirshed" userId="645d7749749551ed" providerId="LiveId" clId="{DB573C60-C976-4D72-BDDA-71E4495D2095}" dt="2023-03-30T16:52:47.093" v="6159" actId="26606"/>
          <ac:picMkLst>
            <pc:docMk/>
            <pc:sldMk cId="2510341809" sldId="259"/>
            <ac:picMk id="6" creationId="{C62C000D-974B-A139-87E0-98CFC4DE2C8A}"/>
          </ac:picMkLst>
        </pc:picChg>
        <pc:cxnChg chg="add del">
          <ac:chgData name="Sofia Mirshed" userId="645d7749749551ed" providerId="LiveId" clId="{DB573C60-C976-4D72-BDDA-71E4495D2095}" dt="2023-03-29T17:41:05.544" v="2772" actId="26606"/>
          <ac:cxnSpMkLst>
            <pc:docMk/>
            <pc:sldMk cId="2510341809" sldId="259"/>
            <ac:cxnSpMk id="30" creationId="{23AAC9B5-8015-485C-ACF9-A750390E9A56}"/>
          </ac:cxnSpMkLst>
        </pc:cxnChg>
        <pc:cxnChg chg="add del">
          <ac:chgData name="Sofia Mirshed" userId="645d7749749551ed" providerId="LiveId" clId="{DB573C60-C976-4D72-BDDA-71E4495D2095}" dt="2023-03-29T17:41:26.905" v="2775" actId="26606"/>
          <ac:cxnSpMkLst>
            <pc:docMk/>
            <pc:sldMk cId="2510341809" sldId="259"/>
            <ac:cxnSpMk id="45" creationId="{6CF1BAF6-AD41-4082-B212-8A1F9A2E8779}"/>
          </ac:cxnSpMkLst>
        </pc:cxnChg>
        <pc:cxnChg chg="add del">
          <ac:chgData name="Sofia Mirshed" userId="645d7749749551ed" providerId="LiveId" clId="{DB573C60-C976-4D72-BDDA-71E4495D2095}" dt="2023-03-30T00:11:32.665" v="4604"/>
          <ac:cxnSpMkLst>
            <pc:docMk/>
            <pc:sldMk cId="2510341809" sldId="259"/>
            <ac:cxnSpMk id="59" creationId="{6CF1BAF6-AD41-4082-B212-8A1F9A2E8779}"/>
          </ac:cxnSpMkLst>
        </pc:cxnChg>
      </pc:sldChg>
      <pc:sldChg chg="addSp delSp modSp mod modTransition setBg delDesignElem modNotesTx">
        <pc:chgData name="Sofia Mirshed" userId="645d7749749551ed" providerId="LiveId" clId="{DB573C60-C976-4D72-BDDA-71E4495D2095}" dt="2023-03-30T17:26:47.829" v="7710" actId="20577"/>
        <pc:sldMkLst>
          <pc:docMk/>
          <pc:sldMk cId="574885110" sldId="260"/>
        </pc:sldMkLst>
        <pc:spChg chg="mod">
          <ac:chgData name="Sofia Mirshed" userId="645d7749749551ed" providerId="LiveId" clId="{DB573C60-C976-4D72-BDDA-71E4495D2095}" dt="2023-03-30T00:25:19.291" v="4693" actId="26606"/>
          <ac:spMkLst>
            <pc:docMk/>
            <pc:sldMk cId="574885110" sldId="260"/>
            <ac:spMk id="2" creationId="{066B69A1-E097-3FAC-E2F4-2EECA1F9722C}"/>
          </ac:spMkLst>
        </pc:spChg>
        <pc:spChg chg="mod">
          <ac:chgData name="Sofia Mirshed" userId="645d7749749551ed" providerId="LiveId" clId="{DB573C60-C976-4D72-BDDA-71E4495D2095}" dt="2023-03-30T16:43:59.340" v="6017" actId="20577"/>
          <ac:spMkLst>
            <pc:docMk/>
            <pc:sldMk cId="574885110" sldId="260"/>
            <ac:spMk id="3" creationId="{AB6A4CAE-D14E-6F3F-71CE-A037436D5074}"/>
          </ac:spMkLst>
        </pc:spChg>
        <pc:spChg chg="add del">
          <ac:chgData name="Sofia Mirshed" userId="645d7749749551ed" providerId="LiveId" clId="{DB573C60-C976-4D72-BDDA-71E4495D2095}" dt="2023-03-29T17:08:54.390" v="2300" actId="26606"/>
          <ac:spMkLst>
            <pc:docMk/>
            <pc:sldMk cId="574885110" sldId="260"/>
            <ac:spMk id="8" creationId="{777A147A-9ED8-46B4-8660-1B3C2AA880B5}"/>
          </ac:spMkLst>
        </pc:spChg>
        <pc:spChg chg="add del">
          <ac:chgData name="Sofia Mirshed" userId="645d7749749551ed" providerId="LiveId" clId="{DB573C60-C976-4D72-BDDA-71E4495D2095}" dt="2023-03-30T00:25:19.279" v="4692" actId="26606"/>
          <ac:spMkLst>
            <pc:docMk/>
            <pc:sldMk cId="574885110" sldId="260"/>
            <ac:spMk id="9" creationId="{6515FC82-3453-4CBE-8895-4CCFF339529E}"/>
          </ac:spMkLst>
        </pc:spChg>
        <pc:spChg chg="add del">
          <ac:chgData name="Sofia Mirshed" userId="645d7749749551ed" providerId="LiveId" clId="{DB573C60-C976-4D72-BDDA-71E4495D2095}" dt="2023-03-29T17:08:54.390" v="2300" actId="26606"/>
          <ac:spMkLst>
            <pc:docMk/>
            <pc:sldMk cId="574885110" sldId="260"/>
            <ac:spMk id="10" creationId="{5D6C15A0-C087-4593-8414-2B4EC1CDC3DE}"/>
          </ac:spMkLst>
        </pc:spChg>
        <pc:spChg chg="add del">
          <ac:chgData name="Sofia Mirshed" userId="645d7749749551ed" providerId="LiveId" clId="{DB573C60-C976-4D72-BDDA-71E4495D2095}" dt="2023-03-30T00:25:19.279" v="4692" actId="26606"/>
          <ac:spMkLst>
            <pc:docMk/>
            <pc:sldMk cId="574885110" sldId="260"/>
            <ac:spMk id="11" creationId="{C5FD847B-65C0-4027-8DFC-70CB424514F8}"/>
          </ac:spMkLst>
        </pc:spChg>
        <pc:spChg chg="add">
          <ac:chgData name="Sofia Mirshed" userId="645d7749749551ed" providerId="LiveId" clId="{DB573C60-C976-4D72-BDDA-71E4495D2095}" dt="2023-03-30T00:25:19.291" v="4693" actId="26606"/>
          <ac:spMkLst>
            <pc:docMk/>
            <pc:sldMk cId="574885110" sldId="260"/>
            <ac:spMk id="13" creationId="{1660E788-AFA9-4A1B-9991-6AA74632A15B}"/>
          </ac:spMkLst>
        </pc:spChg>
        <pc:spChg chg="add">
          <ac:chgData name="Sofia Mirshed" userId="645d7749749551ed" providerId="LiveId" clId="{DB573C60-C976-4D72-BDDA-71E4495D2095}" dt="2023-03-30T00:25:19.291" v="4693" actId="26606"/>
          <ac:spMkLst>
            <pc:docMk/>
            <pc:sldMk cId="574885110" sldId="260"/>
            <ac:spMk id="14" creationId="{867D4867-5BA7-4462-B2F6-A23F4A622AA7}"/>
          </ac:spMkLst>
        </pc:spChg>
        <pc:spChg chg="add del">
          <ac:chgData name="Sofia Mirshed" userId="645d7749749551ed" providerId="LiveId" clId="{DB573C60-C976-4D72-BDDA-71E4495D2095}" dt="2023-03-29T17:08:54.382" v="2299" actId="26606"/>
          <ac:spMkLst>
            <pc:docMk/>
            <pc:sldMk cId="574885110" sldId="260"/>
            <ac:spMk id="15" creationId="{081EA652-8C6A-4E69-BEB9-170809474553}"/>
          </ac:spMkLst>
        </pc:spChg>
        <pc:spChg chg="add del">
          <ac:chgData name="Sofia Mirshed" userId="645d7749749551ed" providerId="LiveId" clId="{DB573C60-C976-4D72-BDDA-71E4495D2095}" dt="2023-03-29T17:08:54.382" v="2299" actId="26606"/>
          <ac:spMkLst>
            <pc:docMk/>
            <pc:sldMk cId="574885110" sldId="260"/>
            <ac:spMk id="17" creationId="{5298780A-33B9-4EA2-8F67-DE68AD62841B}"/>
          </ac:spMkLst>
        </pc:spChg>
        <pc:spChg chg="add del">
          <ac:chgData name="Sofia Mirshed" userId="645d7749749551ed" providerId="LiveId" clId="{DB573C60-C976-4D72-BDDA-71E4495D2095}" dt="2023-03-29T17:08:54.382" v="2299" actId="26606"/>
          <ac:spMkLst>
            <pc:docMk/>
            <pc:sldMk cId="574885110" sldId="260"/>
            <ac:spMk id="19" creationId="{7F488E8B-4E1E-4402-8935-D4E6C02615C7}"/>
          </ac:spMkLst>
        </pc:spChg>
        <pc:spChg chg="add del">
          <ac:chgData name="Sofia Mirshed" userId="645d7749749551ed" providerId="LiveId" clId="{DB573C60-C976-4D72-BDDA-71E4495D2095}" dt="2023-03-29T17:09:26.453" v="2302" actId="26606"/>
          <ac:spMkLst>
            <pc:docMk/>
            <pc:sldMk cId="574885110" sldId="260"/>
            <ac:spMk id="21" creationId="{B6CDA21F-E7AF-4C75-8395-33F58D5B0E45}"/>
          </ac:spMkLst>
        </pc:spChg>
        <pc:spChg chg="add del">
          <ac:chgData name="Sofia Mirshed" userId="645d7749749551ed" providerId="LiveId" clId="{DB573C60-C976-4D72-BDDA-71E4495D2095}" dt="2023-03-29T17:09:26.453" v="2302" actId="26606"/>
          <ac:spMkLst>
            <pc:docMk/>
            <pc:sldMk cId="574885110" sldId="260"/>
            <ac:spMk id="22" creationId="{D5B0017B-2ECA-49AF-B397-DC140825DF8D}"/>
          </ac:spMkLst>
        </pc:spChg>
        <pc:spChg chg="add del">
          <ac:chgData name="Sofia Mirshed" userId="645d7749749551ed" providerId="LiveId" clId="{DB573C60-C976-4D72-BDDA-71E4495D2095}" dt="2023-03-29T18:10:55.889" v="3813" actId="26606"/>
          <ac:spMkLst>
            <pc:docMk/>
            <pc:sldMk cId="574885110" sldId="260"/>
            <ac:spMk id="30" creationId="{1BB867FF-FC45-48F7-8104-F89BE54909F1}"/>
          </ac:spMkLst>
        </pc:spChg>
        <pc:spChg chg="add del">
          <ac:chgData name="Sofia Mirshed" userId="645d7749749551ed" providerId="LiveId" clId="{DB573C60-C976-4D72-BDDA-71E4495D2095}" dt="2023-03-29T18:10:55.889" v="3813" actId="26606"/>
          <ac:spMkLst>
            <pc:docMk/>
            <pc:sldMk cId="574885110" sldId="260"/>
            <ac:spMk id="32" creationId="{8BB56887-D0D5-4F0C-9E19-7247EB83C8B7}"/>
          </ac:spMkLst>
        </pc:spChg>
        <pc:spChg chg="add del">
          <ac:chgData name="Sofia Mirshed" userId="645d7749749551ed" providerId="LiveId" clId="{DB573C60-C976-4D72-BDDA-71E4495D2095}" dt="2023-03-29T18:10:55.889" v="3813" actId="26606"/>
          <ac:spMkLst>
            <pc:docMk/>
            <pc:sldMk cId="574885110" sldId="260"/>
            <ac:spMk id="34" creationId="{081E4A58-353D-44AE-B2FC-2A74E2E400F7}"/>
          </ac:spMkLst>
        </pc:spChg>
        <pc:spChg chg="add del">
          <ac:chgData name="Sofia Mirshed" userId="645d7749749551ed" providerId="LiveId" clId="{DB573C60-C976-4D72-BDDA-71E4495D2095}" dt="2023-03-29T18:10:55.848" v="3812" actId="26606"/>
          <ac:spMkLst>
            <pc:docMk/>
            <pc:sldMk cId="574885110" sldId="260"/>
            <ac:spMk id="39" creationId="{DBC6133C-0615-4CE4-9132-37E609A9BDFA}"/>
          </ac:spMkLst>
        </pc:spChg>
        <pc:spChg chg="add del">
          <ac:chgData name="Sofia Mirshed" userId="645d7749749551ed" providerId="LiveId" clId="{DB573C60-C976-4D72-BDDA-71E4495D2095}" dt="2023-03-29T18:10:55.848" v="3812" actId="26606"/>
          <ac:spMkLst>
            <pc:docMk/>
            <pc:sldMk cId="574885110" sldId="260"/>
            <ac:spMk id="41" creationId="{169CC832-2974-4E8D-90ED-3E2941BA7336}"/>
          </ac:spMkLst>
        </pc:spChg>
        <pc:spChg chg="add del">
          <ac:chgData name="Sofia Mirshed" userId="645d7749749551ed" providerId="LiveId" clId="{DB573C60-C976-4D72-BDDA-71E4495D2095}" dt="2023-03-29T18:10:55.848" v="3812" actId="26606"/>
          <ac:spMkLst>
            <pc:docMk/>
            <pc:sldMk cId="574885110" sldId="260"/>
            <ac:spMk id="43" creationId="{55222F96-971A-4F90-B841-6BAB416C7AC1}"/>
          </ac:spMkLst>
        </pc:spChg>
        <pc:spChg chg="add del">
          <ac:chgData name="Sofia Mirshed" userId="645d7749749551ed" providerId="LiveId" clId="{DB573C60-C976-4D72-BDDA-71E4495D2095}" dt="2023-03-29T18:10:55.848" v="3812" actId="26606"/>
          <ac:spMkLst>
            <pc:docMk/>
            <pc:sldMk cId="574885110" sldId="260"/>
            <ac:spMk id="45" creationId="{08980754-6F4B-43C9-B9BE-127B6BED6586}"/>
          </ac:spMkLst>
        </pc:spChg>
        <pc:spChg chg="add del">
          <ac:chgData name="Sofia Mirshed" userId="645d7749749551ed" providerId="LiveId" clId="{DB573C60-C976-4D72-BDDA-71E4495D2095}" dt="2023-03-29T18:10:55.848" v="3812" actId="26606"/>
          <ac:spMkLst>
            <pc:docMk/>
            <pc:sldMk cId="574885110" sldId="260"/>
            <ac:spMk id="47" creationId="{2C1BBA94-3F40-40AA-8BB9-E69E25E537C1}"/>
          </ac:spMkLst>
        </pc:spChg>
        <pc:spChg chg="add del">
          <ac:chgData name="Sofia Mirshed" userId="645d7749749551ed" providerId="LiveId" clId="{DB573C60-C976-4D72-BDDA-71E4495D2095}" dt="2023-03-30T00:11:32.665" v="4604"/>
          <ac:spMkLst>
            <pc:docMk/>
            <pc:sldMk cId="574885110" sldId="260"/>
            <ac:spMk id="49" creationId="{2EB492CD-616E-47F8-933B-5E2D952A0593}"/>
          </ac:spMkLst>
        </pc:spChg>
        <pc:spChg chg="add del">
          <ac:chgData name="Sofia Mirshed" userId="645d7749749551ed" providerId="LiveId" clId="{DB573C60-C976-4D72-BDDA-71E4495D2095}" dt="2023-03-30T00:11:32.665" v="4604"/>
          <ac:spMkLst>
            <pc:docMk/>
            <pc:sldMk cId="574885110" sldId="260"/>
            <ac:spMk id="50" creationId="{59383CF9-23B5-4335-9B21-1791C4CF1C75}"/>
          </ac:spMkLst>
        </pc:spChg>
        <pc:spChg chg="add del">
          <ac:chgData name="Sofia Mirshed" userId="645d7749749551ed" providerId="LiveId" clId="{DB573C60-C976-4D72-BDDA-71E4495D2095}" dt="2023-03-30T00:11:32.665" v="4604"/>
          <ac:spMkLst>
            <pc:docMk/>
            <pc:sldMk cId="574885110" sldId="260"/>
            <ac:spMk id="51" creationId="{0007FE00-9498-4706-B255-6437B0252C02}"/>
          </ac:spMkLst>
        </pc:spChg>
        <pc:grpChg chg="add del">
          <ac:chgData name="Sofia Mirshed" userId="645d7749749551ed" providerId="LiveId" clId="{DB573C60-C976-4D72-BDDA-71E4495D2095}" dt="2023-03-29T17:09:26.453" v="2302" actId="26606"/>
          <ac:grpSpMkLst>
            <pc:docMk/>
            <pc:sldMk cId="574885110" sldId="260"/>
            <ac:grpSpMk id="23" creationId="{AE1C45F0-260A-458C-96ED-C1F6D2151219}"/>
          </ac:grpSpMkLst>
        </pc:grpChg>
        <pc:graphicFrameChg chg="add mod modGraphic">
          <ac:chgData name="Sofia Mirshed" userId="645d7749749551ed" providerId="LiveId" clId="{DB573C60-C976-4D72-BDDA-71E4495D2095}" dt="2023-03-30T00:25:19.291" v="4693" actId="26606"/>
          <ac:graphicFrameMkLst>
            <pc:docMk/>
            <pc:sldMk cId="574885110" sldId="260"/>
            <ac:graphicFrameMk id="4" creationId="{4616ED96-41AA-969A-2A53-2623BD359DBB}"/>
          </ac:graphicFrameMkLst>
        </pc:graphicFrameChg>
        <pc:cxnChg chg="add del">
          <ac:chgData name="Sofia Mirshed" userId="645d7749749551ed" providerId="LiveId" clId="{DB573C60-C976-4D72-BDDA-71E4495D2095}" dt="2023-03-29T17:09:26.453" v="2302" actId="26606"/>
          <ac:cxnSpMkLst>
            <pc:docMk/>
            <pc:sldMk cId="574885110" sldId="260"/>
            <ac:cxnSpMk id="24" creationId="{6CF1BAF6-AD41-4082-B212-8A1F9A2E8779}"/>
          </ac:cxnSpMkLst>
        </pc:cxnChg>
      </pc:sldChg>
      <pc:sldChg chg="addSp delSp modSp mod ord modTransition setBg delDesignElem modNotesTx">
        <pc:chgData name="Sofia Mirshed" userId="645d7749749551ed" providerId="LiveId" clId="{DB573C60-C976-4D72-BDDA-71E4495D2095}" dt="2023-03-30T17:28:04.388" v="7876" actId="20577"/>
        <pc:sldMkLst>
          <pc:docMk/>
          <pc:sldMk cId="1611030473" sldId="261"/>
        </pc:sldMkLst>
        <pc:spChg chg="mod">
          <ac:chgData name="Sofia Mirshed" userId="645d7749749551ed" providerId="LiveId" clId="{DB573C60-C976-4D72-BDDA-71E4495D2095}" dt="2023-03-30T14:24:59.561" v="5464" actId="20577"/>
          <ac:spMkLst>
            <pc:docMk/>
            <pc:sldMk cId="1611030473" sldId="261"/>
            <ac:spMk id="2" creationId="{CB25C3BF-584C-ACF2-715E-CEBBC5696C36}"/>
          </ac:spMkLst>
        </pc:spChg>
        <pc:spChg chg="add del mod">
          <ac:chgData name="Sofia Mirshed" userId="645d7749749551ed" providerId="LiveId" clId="{DB573C60-C976-4D72-BDDA-71E4495D2095}" dt="2023-03-29T16:50:57.067" v="2041" actId="26606"/>
          <ac:spMkLst>
            <pc:docMk/>
            <pc:sldMk cId="1611030473" sldId="261"/>
            <ac:spMk id="3" creationId="{AF954B5B-835A-8BD2-7CD4-C97FD610D8AD}"/>
          </ac:spMkLst>
        </pc:spChg>
        <pc:spChg chg="add del">
          <ac:chgData name="Sofia Mirshed" userId="645d7749749551ed" providerId="LiveId" clId="{DB573C60-C976-4D72-BDDA-71E4495D2095}" dt="2023-03-29T17:09:20.402" v="2301" actId="26606"/>
          <ac:spMkLst>
            <pc:docMk/>
            <pc:sldMk cId="1611030473" sldId="261"/>
            <ac:spMk id="9" creationId="{35DB3719-6FDC-4E5D-891D-FF40B7300F64}"/>
          </ac:spMkLst>
        </pc:spChg>
        <pc:spChg chg="add del">
          <ac:chgData name="Sofia Mirshed" userId="645d7749749551ed" providerId="LiveId" clId="{DB573C60-C976-4D72-BDDA-71E4495D2095}" dt="2023-03-29T16:50:57.051" v="2040" actId="26606"/>
          <ac:spMkLst>
            <pc:docMk/>
            <pc:sldMk cId="1611030473" sldId="261"/>
            <ac:spMk id="10" creationId="{B50AB553-2A96-4A92-96F2-93548E096954}"/>
          </ac:spMkLst>
        </pc:spChg>
        <pc:spChg chg="add del">
          <ac:chgData name="Sofia Mirshed" userId="645d7749749551ed" providerId="LiveId" clId="{DB573C60-C976-4D72-BDDA-71E4495D2095}" dt="2023-03-29T17:09:20.402" v="2301" actId="26606"/>
          <ac:spMkLst>
            <pc:docMk/>
            <pc:sldMk cId="1611030473" sldId="261"/>
            <ac:spMk id="11" creationId="{E0CBAC23-2E3F-4A90-BA59-F8299F6A5439}"/>
          </ac:spMkLst>
        </pc:spChg>
        <pc:spChg chg="add">
          <ac:chgData name="Sofia Mirshed" userId="645d7749749551ed" providerId="LiveId" clId="{DB573C60-C976-4D72-BDDA-71E4495D2095}" dt="2023-03-30T00:25:27.941" v="4694" actId="26606"/>
          <ac:spMkLst>
            <pc:docMk/>
            <pc:sldMk cId="1611030473" sldId="261"/>
            <ac:spMk id="14" creationId="{4E866FF9-A729-45F0-A163-10E89E871602}"/>
          </ac:spMkLst>
        </pc:spChg>
        <pc:spChg chg="add">
          <ac:chgData name="Sofia Mirshed" userId="645d7749749551ed" providerId="LiveId" clId="{DB573C60-C976-4D72-BDDA-71E4495D2095}" dt="2023-03-30T00:25:27.941" v="4694" actId="26606"/>
          <ac:spMkLst>
            <pc:docMk/>
            <pc:sldMk cId="1611030473" sldId="261"/>
            <ac:spMk id="15" creationId="{A804366F-2366-4688-98E7-B101C7BC6146}"/>
          </ac:spMkLst>
        </pc:spChg>
        <pc:spChg chg="add del">
          <ac:chgData name="Sofia Mirshed" userId="645d7749749551ed" providerId="LiveId" clId="{DB573C60-C976-4D72-BDDA-71E4495D2095}" dt="2023-03-30T00:11:32.665" v="4604"/>
          <ac:spMkLst>
            <pc:docMk/>
            <pc:sldMk cId="1611030473" sldId="261"/>
            <ac:spMk id="17" creationId="{56E9B3E6-E277-4D68-BA48-9CB43FFBD6E2}"/>
          </ac:spMkLst>
        </pc:spChg>
        <pc:spChg chg="add del">
          <ac:chgData name="Sofia Mirshed" userId="645d7749749551ed" providerId="LiveId" clId="{DB573C60-C976-4D72-BDDA-71E4495D2095}" dt="2023-03-30T00:11:32.665" v="4604"/>
          <ac:spMkLst>
            <pc:docMk/>
            <pc:sldMk cId="1611030473" sldId="261"/>
            <ac:spMk id="24" creationId="{D5B0017B-2ECA-49AF-B397-DC140825DF8D}"/>
          </ac:spMkLst>
        </pc:spChg>
        <pc:grpChg chg="add del">
          <ac:chgData name="Sofia Mirshed" userId="645d7749749551ed" providerId="LiveId" clId="{DB573C60-C976-4D72-BDDA-71E4495D2095}" dt="2023-03-30T00:11:32.665" v="4604"/>
          <ac:grpSpMkLst>
            <pc:docMk/>
            <pc:sldMk cId="1611030473" sldId="261"/>
            <ac:grpSpMk id="19" creationId="{AE1C45F0-260A-458C-96ED-C1F6D2151219}"/>
          </ac:grpSpMkLst>
        </pc:grpChg>
        <pc:graphicFrameChg chg="add del">
          <ac:chgData name="Sofia Mirshed" userId="645d7749749551ed" providerId="LiveId" clId="{DB573C60-C976-4D72-BDDA-71E4495D2095}" dt="2023-03-29T16:50:57.051" v="2040" actId="26606"/>
          <ac:graphicFrameMkLst>
            <pc:docMk/>
            <pc:sldMk cId="1611030473" sldId="261"/>
            <ac:graphicFrameMk id="5" creationId="{839D2D67-671E-9626-B8BD-006C58FC7B00}"/>
          </ac:graphicFrameMkLst>
        </pc:graphicFrameChg>
        <pc:graphicFrameChg chg="add mod modGraphic">
          <ac:chgData name="Sofia Mirshed" userId="645d7749749551ed" providerId="LiveId" clId="{DB573C60-C976-4D72-BDDA-71E4495D2095}" dt="2023-03-30T15:58:20.867" v="5597" actId="20577"/>
          <ac:graphicFrameMkLst>
            <pc:docMk/>
            <pc:sldMk cId="1611030473" sldId="261"/>
            <ac:graphicFrameMk id="12" creationId="{98C825D8-0A6F-A5C6-8116-883FFBBA5C77}"/>
          </ac:graphicFrameMkLst>
        </pc:graphicFrameChg>
        <pc:picChg chg="add del">
          <ac:chgData name="Sofia Mirshed" userId="645d7749749551ed" providerId="LiveId" clId="{DB573C60-C976-4D72-BDDA-71E4495D2095}" dt="2023-03-29T16:50:57.051" v="2040" actId="26606"/>
          <ac:picMkLst>
            <pc:docMk/>
            <pc:sldMk cId="1611030473" sldId="261"/>
            <ac:picMk id="6" creationId="{832E9E30-5EF0-D84E-6D8F-122F44A838CB}"/>
          </ac:picMkLst>
        </pc:picChg>
        <pc:cxnChg chg="add del">
          <ac:chgData name="Sofia Mirshed" userId="645d7749749551ed" providerId="LiveId" clId="{DB573C60-C976-4D72-BDDA-71E4495D2095}" dt="2023-03-30T00:11:32.665" v="4604"/>
          <ac:cxnSpMkLst>
            <pc:docMk/>
            <pc:sldMk cId="1611030473" sldId="261"/>
            <ac:cxnSpMk id="26" creationId="{6CF1BAF6-AD41-4082-B212-8A1F9A2E8779}"/>
          </ac:cxnSpMkLst>
        </pc:cxnChg>
      </pc:sldChg>
      <pc:sldChg chg="addSp delSp modSp mod modTransition setBg modClrScheme delDesignElem chgLayout modNotesTx">
        <pc:chgData name="Sofia Mirshed" userId="645d7749749551ed" providerId="LiveId" clId="{DB573C60-C976-4D72-BDDA-71E4495D2095}" dt="2023-03-30T17:30:10.348" v="8180" actId="20577"/>
        <pc:sldMkLst>
          <pc:docMk/>
          <pc:sldMk cId="2905585086" sldId="262"/>
        </pc:sldMkLst>
        <pc:spChg chg="mod ord">
          <ac:chgData name="Sofia Mirshed" userId="645d7749749551ed" providerId="LiveId" clId="{DB573C60-C976-4D72-BDDA-71E4495D2095}" dt="2023-03-30T00:27:42.792" v="4709" actId="26606"/>
          <ac:spMkLst>
            <pc:docMk/>
            <pc:sldMk cId="2905585086" sldId="262"/>
            <ac:spMk id="2" creationId="{8FEA9650-5032-6833-AFBF-144D43C31EB1}"/>
          </ac:spMkLst>
        </pc:spChg>
        <pc:spChg chg="del">
          <ac:chgData name="Sofia Mirshed" userId="645d7749749551ed" providerId="LiveId" clId="{DB573C60-C976-4D72-BDDA-71E4495D2095}" dt="2023-03-28T17:48:49.750" v="351"/>
          <ac:spMkLst>
            <pc:docMk/>
            <pc:sldMk cId="2905585086" sldId="262"/>
            <ac:spMk id="3" creationId="{3240321D-2407-B53B-A5B0-2A8DFE5495F7}"/>
          </ac:spMkLst>
        </pc:spChg>
        <pc:spChg chg="add mod ord">
          <ac:chgData name="Sofia Mirshed" userId="645d7749749551ed" providerId="LiveId" clId="{DB573C60-C976-4D72-BDDA-71E4495D2095}" dt="2023-03-30T16:44:33.141" v="6018" actId="255"/>
          <ac:spMkLst>
            <pc:docMk/>
            <pc:sldMk cId="2905585086" sldId="262"/>
            <ac:spMk id="5" creationId="{7A9A5E5B-2BB9-837A-4342-6F61E5E1BB46}"/>
          </ac:spMkLst>
        </pc:spChg>
        <pc:spChg chg="add del mod">
          <ac:chgData name="Sofia Mirshed" userId="645d7749749551ed" providerId="LiveId" clId="{DB573C60-C976-4D72-BDDA-71E4495D2095}" dt="2023-03-28T18:47:59.792" v="409"/>
          <ac:spMkLst>
            <pc:docMk/>
            <pc:sldMk cId="2905585086" sldId="262"/>
            <ac:spMk id="7" creationId="{6398E1F3-E8B7-3076-97DE-48E4C3294EEB}"/>
          </ac:spMkLst>
        </pc:spChg>
        <pc:spChg chg="add del mod">
          <ac:chgData name="Sofia Mirshed" userId="645d7749749551ed" providerId="LiveId" clId="{DB573C60-C976-4D72-BDDA-71E4495D2095}" dt="2023-03-29T18:49:48.511" v="4163" actId="931"/>
          <ac:spMkLst>
            <pc:docMk/>
            <pc:sldMk cId="2905585086" sldId="262"/>
            <ac:spMk id="7" creationId="{B0D9A9F2-0A7E-6401-DEA3-6512D2AF571B}"/>
          </ac:spMkLst>
        </pc:spChg>
        <pc:spChg chg="add del mod">
          <ac:chgData name="Sofia Mirshed" userId="645d7749749551ed" providerId="LiveId" clId="{DB573C60-C976-4D72-BDDA-71E4495D2095}" dt="2023-03-29T02:05:13.571" v="602"/>
          <ac:spMkLst>
            <pc:docMk/>
            <pc:sldMk cId="2905585086" sldId="262"/>
            <ac:spMk id="10" creationId="{ABE39757-F00C-8F25-0D20-2200A1C72CB4}"/>
          </ac:spMkLst>
        </pc:spChg>
        <pc:spChg chg="add del mod">
          <ac:chgData name="Sofia Mirshed" userId="645d7749749551ed" providerId="LiveId" clId="{DB573C60-C976-4D72-BDDA-71E4495D2095}" dt="2023-03-30T00:26:24.716" v="4697" actId="931"/>
          <ac:spMkLst>
            <pc:docMk/>
            <pc:sldMk cId="2905585086" sldId="262"/>
            <ac:spMk id="12" creationId="{FBB3FEB9-B26E-5B52-9C8A-4A2E194C97ED}"/>
          </ac:spMkLst>
        </pc:spChg>
        <pc:spChg chg="add del">
          <ac:chgData name="Sofia Mirshed" userId="645d7749749551ed" providerId="LiveId" clId="{DB573C60-C976-4D72-BDDA-71E4495D2095}" dt="2023-03-29T18:18:24.538" v="3957" actId="26606"/>
          <ac:spMkLst>
            <pc:docMk/>
            <pc:sldMk cId="2905585086" sldId="262"/>
            <ac:spMk id="16" creationId="{201CC55D-ED54-4C5C-95E6-10947BD1103B}"/>
          </ac:spMkLst>
        </pc:spChg>
        <pc:spChg chg="add del">
          <ac:chgData name="Sofia Mirshed" userId="645d7749749551ed" providerId="LiveId" clId="{DB573C60-C976-4D72-BDDA-71E4495D2095}" dt="2023-03-30T00:27:42.787" v="4708" actId="26606"/>
          <ac:spMkLst>
            <pc:docMk/>
            <pc:sldMk cId="2905585086" sldId="262"/>
            <ac:spMk id="19" creationId="{1660E788-AFA9-4A1B-9991-6AA74632A15B}"/>
          </ac:spMkLst>
        </pc:spChg>
        <pc:spChg chg="add del">
          <ac:chgData name="Sofia Mirshed" userId="645d7749749551ed" providerId="LiveId" clId="{DB573C60-C976-4D72-BDDA-71E4495D2095}" dt="2023-03-30T00:27:42.787" v="4708" actId="26606"/>
          <ac:spMkLst>
            <pc:docMk/>
            <pc:sldMk cId="2905585086" sldId="262"/>
            <ac:spMk id="21" creationId="{867D4867-5BA7-4462-B2F6-A23F4A622AA7}"/>
          </ac:spMkLst>
        </pc:spChg>
        <pc:spChg chg="add del">
          <ac:chgData name="Sofia Mirshed" userId="645d7749749551ed" providerId="LiveId" clId="{DB573C60-C976-4D72-BDDA-71E4495D2095}" dt="2023-03-29T18:18:24.538" v="3957" actId="26606"/>
          <ac:spMkLst>
            <pc:docMk/>
            <pc:sldMk cId="2905585086" sldId="262"/>
            <ac:spMk id="22" creationId="{3873B707-463F-40B0-8227-E8CC6C67EB25}"/>
          </ac:spMkLst>
        </pc:spChg>
        <pc:spChg chg="add">
          <ac:chgData name="Sofia Mirshed" userId="645d7749749551ed" providerId="LiveId" clId="{DB573C60-C976-4D72-BDDA-71E4495D2095}" dt="2023-03-30T00:27:42.792" v="4709" actId="26606"/>
          <ac:spMkLst>
            <pc:docMk/>
            <pc:sldMk cId="2905585086" sldId="262"/>
            <ac:spMk id="23" creationId="{1660E788-AFA9-4A1B-9991-6AA74632A15B}"/>
          </ac:spMkLst>
        </pc:spChg>
        <pc:spChg chg="add del">
          <ac:chgData name="Sofia Mirshed" userId="645d7749749551ed" providerId="LiveId" clId="{DB573C60-C976-4D72-BDDA-71E4495D2095}" dt="2023-03-29T18:18:24.538" v="3957" actId="26606"/>
          <ac:spMkLst>
            <pc:docMk/>
            <pc:sldMk cId="2905585086" sldId="262"/>
            <ac:spMk id="24" creationId="{C13237C8-E62C-4F0D-A318-BD6FB6C2D138}"/>
          </ac:spMkLst>
        </pc:spChg>
        <pc:spChg chg="add">
          <ac:chgData name="Sofia Mirshed" userId="645d7749749551ed" providerId="LiveId" clId="{DB573C60-C976-4D72-BDDA-71E4495D2095}" dt="2023-03-30T00:27:42.792" v="4709" actId="26606"/>
          <ac:spMkLst>
            <pc:docMk/>
            <pc:sldMk cId="2905585086" sldId="262"/>
            <ac:spMk id="25" creationId="{867D4867-5BA7-4462-B2F6-A23F4A622AA7}"/>
          </ac:spMkLst>
        </pc:spChg>
        <pc:spChg chg="add del">
          <ac:chgData name="Sofia Mirshed" userId="645d7749749551ed" providerId="LiveId" clId="{DB573C60-C976-4D72-BDDA-71E4495D2095}" dt="2023-03-29T18:18:24.538" v="3957" actId="26606"/>
          <ac:spMkLst>
            <pc:docMk/>
            <pc:sldMk cId="2905585086" sldId="262"/>
            <ac:spMk id="26" creationId="{19C9EAEA-39D0-4B0E-A0EB-51E7B26740B1}"/>
          </ac:spMkLst>
        </pc:spChg>
        <pc:spChg chg="add del">
          <ac:chgData name="Sofia Mirshed" userId="645d7749749551ed" providerId="LiveId" clId="{DB573C60-C976-4D72-BDDA-71E4495D2095}" dt="2023-03-29T18:52:47.636" v="4179" actId="26606"/>
          <ac:spMkLst>
            <pc:docMk/>
            <pc:sldMk cId="2905585086" sldId="262"/>
            <ac:spMk id="31" creationId="{2F687420-BEB4-45CD-8226-339BE553B8E6}"/>
          </ac:spMkLst>
        </pc:spChg>
        <pc:spChg chg="add del">
          <ac:chgData name="Sofia Mirshed" userId="645d7749749551ed" providerId="LiveId" clId="{DB573C60-C976-4D72-BDDA-71E4495D2095}" dt="2023-03-29T18:52:47.636" v="4179" actId="26606"/>
          <ac:spMkLst>
            <pc:docMk/>
            <pc:sldMk cId="2905585086" sldId="262"/>
            <ac:spMk id="33" creationId="{169CC832-2974-4E8D-90ED-3E2941BA7336}"/>
          </ac:spMkLst>
        </pc:spChg>
        <pc:spChg chg="add del">
          <ac:chgData name="Sofia Mirshed" userId="645d7749749551ed" providerId="LiveId" clId="{DB573C60-C976-4D72-BDDA-71E4495D2095}" dt="2023-03-29T18:52:47.636" v="4179" actId="26606"/>
          <ac:spMkLst>
            <pc:docMk/>
            <pc:sldMk cId="2905585086" sldId="262"/>
            <ac:spMk id="35" creationId="{55222F96-971A-4F90-B841-6BAB416C7AC1}"/>
          </ac:spMkLst>
        </pc:spChg>
        <pc:spChg chg="add del">
          <ac:chgData name="Sofia Mirshed" userId="645d7749749551ed" providerId="LiveId" clId="{DB573C60-C976-4D72-BDDA-71E4495D2095}" dt="2023-03-29T18:52:47.636" v="4179" actId="26606"/>
          <ac:spMkLst>
            <pc:docMk/>
            <pc:sldMk cId="2905585086" sldId="262"/>
            <ac:spMk id="37" creationId="{08980754-6F4B-43C9-B9BE-127B6BED6586}"/>
          </ac:spMkLst>
        </pc:spChg>
        <pc:spChg chg="add del">
          <ac:chgData name="Sofia Mirshed" userId="645d7749749551ed" providerId="LiveId" clId="{DB573C60-C976-4D72-BDDA-71E4495D2095}" dt="2023-03-29T18:52:47.636" v="4179" actId="26606"/>
          <ac:spMkLst>
            <pc:docMk/>
            <pc:sldMk cId="2905585086" sldId="262"/>
            <ac:spMk id="39" creationId="{2C1BBA94-3F40-40AA-8BB9-E69E25E537C1}"/>
          </ac:spMkLst>
        </pc:spChg>
        <pc:spChg chg="add del">
          <ac:chgData name="Sofia Mirshed" userId="645d7749749551ed" providerId="LiveId" clId="{DB573C60-C976-4D72-BDDA-71E4495D2095}" dt="2023-03-29T18:50:55.460" v="4172" actId="26606"/>
          <ac:spMkLst>
            <pc:docMk/>
            <pc:sldMk cId="2905585086" sldId="262"/>
            <ac:spMk id="41" creationId="{058A14AF-9FB5-4CC7-BA35-E8E85D3EDF0E}"/>
          </ac:spMkLst>
        </pc:spChg>
        <pc:spChg chg="add del">
          <ac:chgData name="Sofia Mirshed" userId="645d7749749551ed" providerId="LiveId" clId="{DB573C60-C976-4D72-BDDA-71E4495D2095}" dt="2023-03-29T18:50:55.460" v="4172" actId="26606"/>
          <ac:spMkLst>
            <pc:docMk/>
            <pc:sldMk cId="2905585086" sldId="262"/>
            <ac:spMk id="42" creationId="{3A9A4357-BD1D-4622-A4FE-766E6AB8DE84}"/>
          </ac:spMkLst>
        </pc:spChg>
        <pc:spChg chg="add del">
          <ac:chgData name="Sofia Mirshed" userId="645d7749749551ed" providerId="LiveId" clId="{DB573C60-C976-4D72-BDDA-71E4495D2095}" dt="2023-03-29T18:50:55.460" v="4172" actId="26606"/>
          <ac:spMkLst>
            <pc:docMk/>
            <pc:sldMk cId="2905585086" sldId="262"/>
            <ac:spMk id="43" creationId="{E659831F-0D9A-4C63-9EBB-8435B85A440F}"/>
          </ac:spMkLst>
        </pc:spChg>
        <pc:spChg chg="add del">
          <ac:chgData name="Sofia Mirshed" userId="645d7749749551ed" providerId="LiveId" clId="{DB573C60-C976-4D72-BDDA-71E4495D2095}" dt="2023-03-29T18:50:27.268" v="4170" actId="26606"/>
          <ac:spMkLst>
            <pc:docMk/>
            <pc:sldMk cId="2905585086" sldId="262"/>
            <ac:spMk id="44" creationId="{6EFC920F-B85A-4068-BD93-41064EDE93D3}"/>
          </ac:spMkLst>
        </pc:spChg>
        <pc:spChg chg="add del">
          <ac:chgData name="Sofia Mirshed" userId="645d7749749551ed" providerId="LiveId" clId="{DB573C60-C976-4D72-BDDA-71E4495D2095}" dt="2023-03-29T18:50:55.460" v="4172" actId="26606"/>
          <ac:spMkLst>
            <pc:docMk/>
            <pc:sldMk cId="2905585086" sldId="262"/>
            <ac:spMk id="45" creationId="{E6995CE5-F890-4ABA-82A2-26507CE8D2A3}"/>
          </ac:spMkLst>
        </pc:spChg>
        <pc:spChg chg="add del">
          <ac:chgData name="Sofia Mirshed" userId="645d7749749551ed" providerId="LiveId" clId="{DB573C60-C976-4D72-BDDA-71E4495D2095}" dt="2023-03-29T18:52:47.631" v="4178" actId="26606"/>
          <ac:spMkLst>
            <pc:docMk/>
            <pc:sldMk cId="2905585086" sldId="262"/>
            <ac:spMk id="48" creationId="{55222F96-971A-4F90-B841-6BAB416C7AC1}"/>
          </ac:spMkLst>
        </pc:spChg>
        <pc:spChg chg="add del">
          <ac:chgData name="Sofia Mirshed" userId="645d7749749551ed" providerId="LiveId" clId="{DB573C60-C976-4D72-BDDA-71E4495D2095}" dt="2023-03-29T18:50:59.348" v="4174" actId="26606"/>
          <ac:spMkLst>
            <pc:docMk/>
            <pc:sldMk cId="2905585086" sldId="262"/>
            <ac:spMk id="49" creationId="{6EFC920F-B85A-4068-BD93-41064EDE93D3}"/>
          </ac:spMkLst>
        </pc:spChg>
        <pc:spChg chg="add del">
          <ac:chgData name="Sofia Mirshed" userId="645d7749749551ed" providerId="LiveId" clId="{DB573C60-C976-4D72-BDDA-71E4495D2095}" dt="2023-03-29T18:50:27.268" v="4170" actId="26606"/>
          <ac:spMkLst>
            <pc:docMk/>
            <pc:sldMk cId="2905585086" sldId="262"/>
            <ac:spMk id="50" creationId="{CBC4F608-B4B8-48C3-9572-C0F061B1CD99}"/>
          </ac:spMkLst>
        </pc:spChg>
        <pc:spChg chg="add del">
          <ac:chgData name="Sofia Mirshed" userId="645d7749749551ed" providerId="LiveId" clId="{DB573C60-C976-4D72-BDDA-71E4495D2095}" dt="2023-03-29T18:50:27.268" v="4170" actId="26606"/>
          <ac:spMkLst>
            <pc:docMk/>
            <pc:sldMk cId="2905585086" sldId="262"/>
            <ac:spMk id="52" creationId="{1382A32C-5B0C-4B1C-A074-76C6DBCC9F87}"/>
          </ac:spMkLst>
        </pc:spChg>
        <pc:spChg chg="add del">
          <ac:chgData name="Sofia Mirshed" userId="645d7749749551ed" providerId="LiveId" clId="{DB573C60-C976-4D72-BDDA-71E4495D2095}" dt="2023-03-29T18:50:59.348" v="4174" actId="26606"/>
          <ac:spMkLst>
            <pc:docMk/>
            <pc:sldMk cId="2905585086" sldId="262"/>
            <ac:spMk id="53" creationId="{CBC4F608-B4B8-48C3-9572-C0F061B1CD99}"/>
          </ac:spMkLst>
        </pc:spChg>
        <pc:spChg chg="add del">
          <ac:chgData name="Sofia Mirshed" userId="645d7749749551ed" providerId="LiveId" clId="{DB573C60-C976-4D72-BDDA-71E4495D2095}" dt="2023-03-29T18:50:59.348" v="4174" actId="26606"/>
          <ac:spMkLst>
            <pc:docMk/>
            <pc:sldMk cId="2905585086" sldId="262"/>
            <ac:spMk id="54" creationId="{1382A32C-5B0C-4B1C-A074-76C6DBCC9F87}"/>
          </ac:spMkLst>
        </pc:spChg>
        <pc:spChg chg="add del">
          <ac:chgData name="Sofia Mirshed" userId="645d7749749551ed" providerId="LiveId" clId="{DB573C60-C976-4D72-BDDA-71E4495D2095}" dt="2023-03-29T18:51:15.095" v="4176" actId="26606"/>
          <ac:spMkLst>
            <pc:docMk/>
            <pc:sldMk cId="2905585086" sldId="262"/>
            <ac:spMk id="56" creationId="{058A14AF-9FB5-4CC7-BA35-E8E85D3EDF0E}"/>
          </ac:spMkLst>
        </pc:spChg>
        <pc:spChg chg="add del">
          <ac:chgData name="Sofia Mirshed" userId="645d7749749551ed" providerId="LiveId" clId="{DB573C60-C976-4D72-BDDA-71E4495D2095}" dt="2023-03-29T18:51:15.095" v="4176" actId="26606"/>
          <ac:spMkLst>
            <pc:docMk/>
            <pc:sldMk cId="2905585086" sldId="262"/>
            <ac:spMk id="57" creationId="{3A9A4357-BD1D-4622-A4FE-766E6AB8DE84}"/>
          </ac:spMkLst>
        </pc:spChg>
        <pc:spChg chg="add del">
          <ac:chgData name="Sofia Mirshed" userId="645d7749749551ed" providerId="LiveId" clId="{DB573C60-C976-4D72-BDDA-71E4495D2095}" dt="2023-03-29T18:51:15.095" v="4176" actId="26606"/>
          <ac:spMkLst>
            <pc:docMk/>
            <pc:sldMk cId="2905585086" sldId="262"/>
            <ac:spMk id="58" creationId="{E659831F-0D9A-4C63-9EBB-8435B85A440F}"/>
          </ac:spMkLst>
        </pc:spChg>
        <pc:spChg chg="add del">
          <ac:chgData name="Sofia Mirshed" userId="645d7749749551ed" providerId="LiveId" clId="{DB573C60-C976-4D72-BDDA-71E4495D2095}" dt="2023-03-29T18:51:15.095" v="4176" actId="26606"/>
          <ac:spMkLst>
            <pc:docMk/>
            <pc:sldMk cId="2905585086" sldId="262"/>
            <ac:spMk id="59" creationId="{E6995CE5-F890-4ABA-82A2-26507CE8D2A3}"/>
          </ac:spMkLst>
        </pc:spChg>
        <pc:spChg chg="add del">
          <ac:chgData name="Sofia Mirshed" userId="645d7749749551ed" providerId="LiveId" clId="{DB573C60-C976-4D72-BDDA-71E4495D2095}" dt="2023-03-29T18:52:47.631" v="4178" actId="26606"/>
          <ac:spMkLst>
            <pc:docMk/>
            <pc:sldMk cId="2905585086" sldId="262"/>
            <ac:spMk id="61" creationId="{DBC6133C-0615-4CE4-9132-37E609A9BDFA}"/>
          </ac:spMkLst>
        </pc:spChg>
        <pc:spChg chg="add del">
          <ac:chgData name="Sofia Mirshed" userId="645d7749749551ed" providerId="LiveId" clId="{DB573C60-C976-4D72-BDDA-71E4495D2095}" dt="2023-03-29T18:52:47.631" v="4178" actId="26606"/>
          <ac:spMkLst>
            <pc:docMk/>
            <pc:sldMk cId="2905585086" sldId="262"/>
            <ac:spMk id="62" creationId="{169CC832-2974-4E8D-90ED-3E2941BA7336}"/>
          </ac:spMkLst>
        </pc:spChg>
        <pc:spChg chg="add del">
          <ac:chgData name="Sofia Mirshed" userId="645d7749749551ed" providerId="LiveId" clId="{DB573C60-C976-4D72-BDDA-71E4495D2095}" dt="2023-03-29T18:52:47.631" v="4178" actId="26606"/>
          <ac:spMkLst>
            <pc:docMk/>
            <pc:sldMk cId="2905585086" sldId="262"/>
            <ac:spMk id="63" creationId="{08980754-6F4B-43C9-B9BE-127B6BED6586}"/>
          </ac:spMkLst>
        </pc:spChg>
        <pc:spChg chg="add del">
          <ac:chgData name="Sofia Mirshed" userId="645d7749749551ed" providerId="LiveId" clId="{DB573C60-C976-4D72-BDDA-71E4495D2095}" dt="2023-03-29T18:52:47.631" v="4178" actId="26606"/>
          <ac:spMkLst>
            <pc:docMk/>
            <pc:sldMk cId="2905585086" sldId="262"/>
            <ac:spMk id="64" creationId="{2C1BBA94-3F40-40AA-8BB9-E69E25E537C1}"/>
          </ac:spMkLst>
        </pc:spChg>
        <pc:spChg chg="add del">
          <ac:chgData name="Sofia Mirshed" userId="645d7749749551ed" providerId="LiveId" clId="{DB573C60-C976-4D72-BDDA-71E4495D2095}" dt="2023-03-29T18:52:59.790" v="4180" actId="26606"/>
          <ac:spMkLst>
            <pc:docMk/>
            <pc:sldMk cId="2905585086" sldId="262"/>
            <ac:spMk id="66" creationId="{04812C46-200A-4DEB-A05E-3ED6C68C2387}"/>
          </ac:spMkLst>
        </pc:spChg>
        <pc:spChg chg="add del">
          <ac:chgData name="Sofia Mirshed" userId="645d7749749551ed" providerId="LiveId" clId="{DB573C60-C976-4D72-BDDA-71E4495D2095}" dt="2023-03-29T18:52:59.790" v="4180" actId="26606"/>
          <ac:spMkLst>
            <pc:docMk/>
            <pc:sldMk cId="2905585086" sldId="262"/>
            <ac:spMk id="67" creationId="{A783CD55-1776-4C75-9A8F-D1179C0C7B48}"/>
          </ac:spMkLst>
        </pc:spChg>
        <pc:spChg chg="add del">
          <ac:chgData name="Sofia Mirshed" userId="645d7749749551ed" providerId="LiveId" clId="{DB573C60-C976-4D72-BDDA-71E4495D2095}" dt="2023-03-30T00:11:32.665" v="4604"/>
          <ac:spMkLst>
            <pc:docMk/>
            <pc:sldMk cId="2905585086" sldId="262"/>
            <ac:spMk id="72" creationId="{9A724DBA-D2D9-471E-8ED7-2015DDD950DF}"/>
          </ac:spMkLst>
        </pc:spChg>
        <pc:spChg chg="add del">
          <ac:chgData name="Sofia Mirshed" userId="645d7749749551ed" providerId="LiveId" clId="{DB573C60-C976-4D72-BDDA-71E4495D2095}" dt="2023-03-30T00:11:32.665" v="4604"/>
          <ac:spMkLst>
            <pc:docMk/>
            <pc:sldMk cId="2905585086" sldId="262"/>
            <ac:spMk id="74" creationId="{08980754-6F4B-43C9-B9BE-127B6BED6586}"/>
          </ac:spMkLst>
        </pc:spChg>
        <pc:spChg chg="add del">
          <ac:chgData name="Sofia Mirshed" userId="645d7749749551ed" providerId="LiveId" clId="{DB573C60-C976-4D72-BDDA-71E4495D2095}" dt="2023-03-30T00:11:32.665" v="4604"/>
          <ac:spMkLst>
            <pc:docMk/>
            <pc:sldMk cId="2905585086" sldId="262"/>
            <ac:spMk id="76" creationId="{2C1BBA94-3F40-40AA-8BB9-E69E25E537C1}"/>
          </ac:spMkLst>
        </pc:spChg>
        <pc:spChg chg="add del">
          <ac:chgData name="Sofia Mirshed" userId="645d7749749551ed" providerId="LiveId" clId="{DB573C60-C976-4D72-BDDA-71E4495D2095}" dt="2023-03-30T00:11:32.665" v="4604"/>
          <ac:spMkLst>
            <pc:docMk/>
            <pc:sldMk cId="2905585086" sldId="262"/>
            <ac:spMk id="78" creationId="{169CC832-2974-4E8D-90ED-3E2941BA7336}"/>
          </ac:spMkLst>
        </pc:spChg>
        <pc:spChg chg="add del">
          <ac:chgData name="Sofia Mirshed" userId="645d7749749551ed" providerId="LiveId" clId="{DB573C60-C976-4D72-BDDA-71E4495D2095}" dt="2023-03-30T00:11:32.665" v="4604"/>
          <ac:spMkLst>
            <pc:docMk/>
            <pc:sldMk cId="2905585086" sldId="262"/>
            <ac:spMk id="80" creationId="{55222F96-971A-4F90-B841-6BAB416C7AC1}"/>
          </ac:spMkLst>
        </pc:spChg>
        <pc:grpChg chg="add del">
          <ac:chgData name="Sofia Mirshed" userId="645d7749749551ed" providerId="LiveId" clId="{DB573C60-C976-4D72-BDDA-71E4495D2095}" dt="2023-03-29T18:18:24.538" v="3957" actId="26606"/>
          <ac:grpSpMkLst>
            <pc:docMk/>
            <pc:sldMk cId="2905585086" sldId="262"/>
            <ac:grpSpMk id="18" creationId="{1DE889C7-FAD6-4397-98E2-05D503484459}"/>
          </ac:grpSpMkLst>
        </pc:grpChg>
        <pc:grpChg chg="add del">
          <ac:chgData name="Sofia Mirshed" userId="645d7749749551ed" providerId="LiveId" clId="{DB573C60-C976-4D72-BDDA-71E4495D2095}" dt="2023-03-29T18:50:27.268" v="4170" actId="26606"/>
          <ac:grpSpMkLst>
            <pc:docMk/>
            <pc:sldMk cId="2905585086" sldId="262"/>
            <ac:grpSpMk id="46" creationId="{1C559108-BBAE-426C-8564-051D2BA6DDC8}"/>
          </ac:grpSpMkLst>
        </pc:grpChg>
        <pc:grpChg chg="add del">
          <ac:chgData name="Sofia Mirshed" userId="645d7749749551ed" providerId="LiveId" clId="{DB573C60-C976-4D72-BDDA-71E4495D2095}" dt="2023-03-29T18:50:59.348" v="4174" actId="26606"/>
          <ac:grpSpMkLst>
            <pc:docMk/>
            <pc:sldMk cId="2905585086" sldId="262"/>
            <ac:grpSpMk id="51" creationId="{1C559108-BBAE-426C-8564-051D2BA6DDC8}"/>
          </ac:grpSpMkLst>
        </pc:grpChg>
        <pc:picChg chg="add del mod">
          <ac:chgData name="Sofia Mirshed" userId="645d7749749551ed" providerId="LiveId" clId="{DB573C60-C976-4D72-BDDA-71E4495D2095}" dt="2023-03-29T18:49:44.395" v="4162" actId="478"/>
          <ac:picMkLst>
            <pc:docMk/>
            <pc:sldMk cId="2905585086" sldId="262"/>
            <ac:picMk id="4" creationId="{0C3EA7B3-2C11-D42F-E0EA-F34D49D8D6F2}"/>
          </ac:picMkLst>
        </pc:picChg>
        <pc:picChg chg="add del mod ord modCrop">
          <ac:chgData name="Sofia Mirshed" userId="645d7749749551ed" providerId="LiveId" clId="{DB573C60-C976-4D72-BDDA-71E4495D2095}" dt="2023-03-28T18:47:58.278" v="408" actId="478"/>
          <ac:picMkLst>
            <pc:docMk/>
            <pc:sldMk cId="2905585086" sldId="262"/>
            <ac:picMk id="4" creationId="{4462F0F3-5088-02DE-990B-A5768EBD5C2F}"/>
          </ac:picMkLst>
        </pc:picChg>
        <pc:picChg chg="add del mod">
          <ac:chgData name="Sofia Mirshed" userId="645d7749749551ed" providerId="LiveId" clId="{DB573C60-C976-4D72-BDDA-71E4495D2095}" dt="2023-03-29T02:05:05.887" v="601" actId="478"/>
          <ac:picMkLst>
            <pc:docMk/>
            <pc:sldMk cId="2905585086" sldId="262"/>
            <ac:picMk id="8" creationId="{CDBE5BA9-E53E-D886-54E5-456FE666369E}"/>
          </ac:picMkLst>
        </pc:picChg>
        <pc:picChg chg="add del mod">
          <ac:chgData name="Sofia Mirshed" userId="645d7749749551ed" providerId="LiveId" clId="{DB573C60-C976-4D72-BDDA-71E4495D2095}" dt="2023-03-30T00:26:13.493" v="4696" actId="478"/>
          <ac:picMkLst>
            <pc:docMk/>
            <pc:sldMk cId="2905585086" sldId="262"/>
            <ac:picMk id="9" creationId="{FC6CB704-56BE-85B8-B47B-723A6BD012DD}"/>
          </ac:picMkLst>
        </pc:picChg>
        <pc:picChg chg="add del mod">
          <ac:chgData name="Sofia Mirshed" userId="645d7749749551ed" providerId="LiveId" clId="{DB573C60-C976-4D72-BDDA-71E4495D2095}" dt="2023-03-29T18:49:41.005" v="4161" actId="478"/>
          <ac:picMkLst>
            <pc:docMk/>
            <pc:sldMk cId="2905585086" sldId="262"/>
            <ac:picMk id="11" creationId="{9F87AA3F-C65D-5769-B8CD-F9CB612D74C9}"/>
          </ac:picMkLst>
        </pc:picChg>
        <pc:picChg chg="add mod">
          <ac:chgData name="Sofia Mirshed" userId="645d7749749551ed" providerId="LiveId" clId="{DB573C60-C976-4D72-BDDA-71E4495D2095}" dt="2023-03-30T00:27:42.792" v="4709" actId="26606"/>
          <ac:picMkLst>
            <pc:docMk/>
            <pc:sldMk cId="2905585086" sldId="262"/>
            <ac:picMk id="14" creationId="{99CC687F-45A1-EA7B-3073-33C3804A7D04}"/>
          </ac:picMkLst>
        </pc:picChg>
      </pc:sldChg>
      <pc:sldChg chg="addSp delSp modSp mod modTransition setBg delDesignElem modNotesTx">
        <pc:chgData name="Sofia Mirshed" userId="645d7749749551ed" providerId="LiveId" clId="{DB573C60-C976-4D72-BDDA-71E4495D2095}" dt="2023-03-30T17:38:18.165" v="9574" actId="20577"/>
        <pc:sldMkLst>
          <pc:docMk/>
          <pc:sldMk cId="1686292453" sldId="263"/>
        </pc:sldMkLst>
        <pc:spChg chg="mod">
          <ac:chgData name="Sofia Mirshed" userId="645d7749749551ed" providerId="LiveId" clId="{DB573C60-C976-4D72-BDDA-71E4495D2095}" dt="2023-03-30T00:50:17.004" v="4809" actId="26606"/>
          <ac:spMkLst>
            <pc:docMk/>
            <pc:sldMk cId="1686292453" sldId="263"/>
            <ac:spMk id="2" creationId="{2D3F9236-A678-C3C6-3A98-AE7F54494CF8}"/>
          </ac:spMkLst>
        </pc:spChg>
        <pc:spChg chg="add del mod">
          <ac:chgData name="Sofia Mirshed" userId="645d7749749551ed" providerId="LiveId" clId="{DB573C60-C976-4D72-BDDA-71E4495D2095}" dt="2023-03-29T17:04:59.683" v="2289" actId="26606"/>
          <ac:spMkLst>
            <pc:docMk/>
            <pc:sldMk cId="1686292453" sldId="263"/>
            <ac:spMk id="3" creationId="{501A97CB-1F59-75C8-A562-ACFD47A02F6C}"/>
          </ac:spMkLst>
        </pc:spChg>
        <pc:spChg chg="add del">
          <ac:chgData name="Sofia Mirshed" userId="645d7749749551ed" providerId="LiveId" clId="{DB573C60-C976-4D72-BDDA-71E4495D2095}" dt="2023-03-29T17:04:55.842" v="2286" actId="26606"/>
          <ac:spMkLst>
            <pc:docMk/>
            <pc:sldMk cId="1686292453" sldId="263"/>
            <ac:spMk id="10" creationId="{BACC6370-2D7E-4714-9D71-7542949D7D5D}"/>
          </ac:spMkLst>
        </pc:spChg>
        <pc:spChg chg="add del">
          <ac:chgData name="Sofia Mirshed" userId="645d7749749551ed" providerId="LiveId" clId="{DB573C60-C976-4D72-BDDA-71E4495D2095}" dt="2023-03-29T17:04:55.842" v="2286" actId="26606"/>
          <ac:spMkLst>
            <pc:docMk/>
            <pc:sldMk cId="1686292453" sldId="263"/>
            <ac:spMk id="12" creationId="{F68B3F68-107C-434F-AA38-110D5EA91B85}"/>
          </ac:spMkLst>
        </pc:spChg>
        <pc:spChg chg="add del">
          <ac:chgData name="Sofia Mirshed" userId="645d7749749551ed" providerId="LiveId" clId="{DB573C60-C976-4D72-BDDA-71E4495D2095}" dt="2023-03-29T17:04:55.842" v="2286" actId="26606"/>
          <ac:spMkLst>
            <pc:docMk/>
            <pc:sldMk cId="1686292453" sldId="263"/>
            <ac:spMk id="14" creationId="{AAD0DBB9-1A4B-4391-81D4-CB19F9AB918A}"/>
          </ac:spMkLst>
        </pc:spChg>
        <pc:spChg chg="add del">
          <ac:chgData name="Sofia Mirshed" userId="645d7749749551ed" providerId="LiveId" clId="{DB573C60-C976-4D72-BDDA-71E4495D2095}" dt="2023-03-29T17:04:55.842" v="2286" actId="26606"/>
          <ac:spMkLst>
            <pc:docMk/>
            <pc:sldMk cId="1686292453" sldId="263"/>
            <ac:spMk id="16" creationId="{063BBA22-50EA-4C4D-BE05-F1CE4E63AA56}"/>
          </ac:spMkLst>
        </pc:spChg>
        <pc:spChg chg="add del">
          <ac:chgData name="Sofia Mirshed" userId="645d7749749551ed" providerId="LiveId" clId="{DB573C60-C976-4D72-BDDA-71E4495D2095}" dt="2023-03-29T17:04:59.677" v="2288" actId="26606"/>
          <ac:spMkLst>
            <pc:docMk/>
            <pc:sldMk cId="1686292453" sldId="263"/>
            <ac:spMk id="18" creationId="{7DD77B92-CB36-4B20-A59A-59625E0F08AB}"/>
          </ac:spMkLst>
        </pc:spChg>
        <pc:spChg chg="add del">
          <ac:chgData name="Sofia Mirshed" userId="645d7749749551ed" providerId="LiveId" clId="{DB573C60-C976-4D72-BDDA-71E4495D2095}" dt="2023-03-29T17:04:59.677" v="2288" actId="26606"/>
          <ac:spMkLst>
            <pc:docMk/>
            <pc:sldMk cId="1686292453" sldId="263"/>
            <ac:spMk id="21" creationId="{2C1BBA94-3F40-40AA-8BB9-E69E25E537C1}"/>
          </ac:spMkLst>
        </pc:spChg>
        <pc:spChg chg="add del">
          <ac:chgData name="Sofia Mirshed" userId="645d7749749551ed" providerId="LiveId" clId="{DB573C60-C976-4D72-BDDA-71E4495D2095}" dt="2023-03-29T17:11:03.522" v="2308" actId="26606"/>
          <ac:spMkLst>
            <pc:docMk/>
            <pc:sldMk cId="1686292453" sldId="263"/>
            <ac:spMk id="24" creationId="{4C10CBC8-7837-4750-8EE9-B4C3D50488F6}"/>
          </ac:spMkLst>
        </pc:spChg>
        <pc:spChg chg="add del">
          <ac:chgData name="Sofia Mirshed" userId="645d7749749551ed" providerId="LiveId" clId="{DB573C60-C976-4D72-BDDA-71E4495D2095}" dt="2023-03-29T17:11:03.522" v="2308" actId="26606"/>
          <ac:spMkLst>
            <pc:docMk/>
            <pc:sldMk cId="1686292453" sldId="263"/>
            <ac:spMk id="25" creationId="{69014793-11D4-4A17-9261-1A2E683ADF75}"/>
          </ac:spMkLst>
        </pc:spChg>
        <pc:spChg chg="add">
          <ac:chgData name="Sofia Mirshed" userId="645d7749749551ed" providerId="LiveId" clId="{DB573C60-C976-4D72-BDDA-71E4495D2095}" dt="2023-03-30T00:50:17.004" v="4809" actId="26606"/>
          <ac:spMkLst>
            <pc:docMk/>
            <pc:sldMk cId="1686292453" sldId="263"/>
            <ac:spMk id="28" creationId="{EC7FF834-B204-4967-8D47-8BB36EAF0EF5}"/>
          </ac:spMkLst>
        </pc:spChg>
        <pc:spChg chg="add">
          <ac:chgData name="Sofia Mirshed" userId="645d7749749551ed" providerId="LiveId" clId="{DB573C60-C976-4D72-BDDA-71E4495D2095}" dt="2023-03-30T00:50:17.004" v="4809" actId="26606"/>
          <ac:spMkLst>
            <pc:docMk/>
            <pc:sldMk cId="1686292453" sldId="263"/>
            <ac:spMk id="29" creationId="{F780A22D-61EA-43E3-BD94-3E39CF902160}"/>
          </ac:spMkLst>
        </pc:spChg>
        <pc:spChg chg="add del">
          <ac:chgData name="Sofia Mirshed" userId="645d7749749551ed" providerId="LiveId" clId="{DB573C60-C976-4D72-BDDA-71E4495D2095}" dt="2023-03-30T00:11:32.665" v="4604"/>
          <ac:spMkLst>
            <pc:docMk/>
            <pc:sldMk cId="1686292453" sldId="263"/>
            <ac:spMk id="31" creationId="{7DD77B92-CB36-4B20-A59A-59625E0F08AB}"/>
          </ac:spMkLst>
        </pc:spChg>
        <pc:spChg chg="add del">
          <ac:chgData name="Sofia Mirshed" userId="645d7749749551ed" providerId="LiveId" clId="{DB573C60-C976-4D72-BDDA-71E4495D2095}" dt="2023-03-30T00:11:32.665" v="4604"/>
          <ac:spMkLst>
            <pc:docMk/>
            <pc:sldMk cId="1686292453" sldId="263"/>
            <ac:spMk id="37" creationId="{2C1BBA94-3F40-40AA-8BB9-E69E25E537C1}"/>
          </ac:spMkLst>
        </pc:spChg>
        <pc:grpChg chg="add del">
          <ac:chgData name="Sofia Mirshed" userId="645d7749749551ed" providerId="LiveId" clId="{DB573C60-C976-4D72-BDDA-71E4495D2095}" dt="2023-03-29T17:04:59.677" v="2288" actId="26606"/>
          <ac:grpSpMkLst>
            <pc:docMk/>
            <pc:sldMk cId="1686292453" sldId="263"/>
            <ac:grpSpMk id="19" creationId="{B14B560F-9DD7-4302-A60B-EBD3EF59B073}"/>
          </ac:grpSpMkLst>
        </pc:grpChg>
        <pc:grpChg chg="add del">
          <ac:chgData name="Sofia Mirshed" userId="645d7749749551ed" providerId="LiveId" clId="{DB573C60-C976-4D72-BDDA-71E4495D2095}" dt="2023-03-30T00:11:32.665" v="4604"/>
          <ac:grpSpMkLst>
            <pc:docMk/>
            <pc:sldMk cId="1686292453" sldId="263"/>
            <ac:grpSpMk id="33" creationId="{B14B560F-9DD7-4302-A60B-EBD3EF59B073}"/>
          </ac:grpSpMkLst>
        </pc:grpChg>
        <pc:graphicFrameChg chg="add del mod modGraphic">
          <ac:chgData name="Sofia Mirshed" userId="645d7749749551ed" providerId="LiveId" clId="{DB573C60-C976-4D72-BDDA-71E4495D2095}" dt="2023-03-29T17:04:59.683" v="2289" actId="26606"/>
          <ac:graphicFrameMkLst>
            <pc:docMk/>
            <pc:sldMk cId="1686292453" sldId="263"/>
            <ac:graphicFrameMk id="4" creationId="{82C722C1-06BD-9789-F0C7-8F058329FBC4}"/>
          </ac:graphicFrameMkLst>
        </pc:graphicFrameChg>
        <pc:graphicFrameChg chg="add del">
          <ac:chgData name="Sofia Mirshed" userId="645d7749749551ed" providerId="LiveId" clId="{DB573C60-C976-4D72-BDDA-71E4495D2095}" dt="2023-03-29T17:04:55.842" v="2286" actId="26606"/>
          <ac:graphicFrameMkLst>
            <pc:docMk/>
            <pc:sldMk cId="1686292453" sldId="263"/>
            <ac:graphicFrameMk id="7" creationId="{82C722C1-06BD-9789-F0C7-8F058329FBC4}"/>
          </ac:graphicFrameMkLst>
        </pc:graphicFrameChg>
        <pc:graphicFrameChg chg="add del">
          <ac:chgData name="Sofia Mirshed" userId="645d7749749551ed" providerId="LiveId" clId="{DB573C60-C976-4D72-BDDA-71E4495D2095}" dt="2023-03-29T17:04:59.677" v="2288" actId="26606"/>
          <ac:graphicFrameMkLst>
            <pc:docMk/>
            <pc:sldMk cId="1686292453" sldId="263"/>
            <ac:graphicFrameMk id="22" creationId="{82C722C1-06BD-9789-F0C7-8F058329FBC4}"/>
          </ac:graphicFrameMkLst>
        </pc:graphicFrameChg>
        <pc:graphicFrameChg chg="add mod modGraphic">
          <ac:chgData name="Sofia Mirshed" userId="645d7749749551ed" providerId="LiveId" clId="{DB573C60-C976-4D72-BDDA-71E4495D2095}" dt="2023-03-30T00:50:17.004" v="4809" actId="26606"/>
          <ac:graphicFrameMkLst>
            <pc:docMk/>
            <pc:sldMk cId="1686292453" sldId="263"/>
            <ac:graphicFrameMk id="26" creationId="{82C722C1-06BD-9789-F0C7-8F058329FBC4}"/>
          </ac:graphicFrameMkLst>
        </pc:graphicFrameChg>
      </pc:sldChg>
      <pc:sldChg chg="addSp delSp modSp del mod setBg modClrScheme delDesignElem chgLayout">
        <pc:chgData name="Sofia Mirshed" userId="645d7749749551ed" providerId="LiveId" clId="{DB573C60-C976-4D72-BDDA-71E4495D2095}" dt="2023-03-30T00:50:35.737" v="4810" actId="2696"/>
        <pc:sldMkLst>
          <pc:docMk/>
          <pc:sldMk cId="2962598289" sldId="264"/>
        </pc:sldMkLst>
        <pc:spChg chg="mod ord">
          <ac:chgData name="Sofia Mirshed" userId="645d7749749551ed" providerId="LiveId" clId="{DB573C60-C976-4D72-BDDA-71E4495D2095}" dt="2023-03-29T23:28:35.162" v="4464" actId="20577"/>
          <ac:spMkLst>
            <pc:docMk/>
            <pc:sldMk cId="2962598289" sldId="264"/>
            <ac:spMk id="2" creationId="{CB2C7E9D-4F14-05D5-080A-3E2DE9A5AFCF}"/>
          </ac:spMkLst>
        </pc:spChg>
        <pc:spChg chg="del mod ord">
          <ac:chgData name="Sofia Mirshed" userId="645d7749749551ed" providerId="LiveId" clId="{DB573C60-C976-4D72-BDDA-71E4495D2095}" dt="2023-03-28T18:56:01.800" v="413" actId="700"/>
          <ac:spMkLst>
            <pc:docMk/>
            <pc:sldMk cId="2962598289" sldId="264"/>
            <ac:spMk id="3" creationId="{AAF4AB47-BA92-C570-BDE3-C71DE4A5C62C}"/>
          </ac:spMkLst>
        </pc:spChg>
        <pc:spChg chg="add mod">
          <ac:chgData name="Sofia Mirshed" userId="645d7749749551ed" providerId="LiveId" clId="{DB573C60-C976-4D72-BDDA-71E4495D2095}" dt="2023-03-30T00:22:26.363" v="4667"/>
          <ac:spMkLst>
            <pc:docMk/>
            <pc:sldMk cId="2962598289" sldId="264"/>
            <ac:spMk id="4" creationId="{83CF7369-22E4-9621-D58A-759DBDECE4B9}"/>
          </ac:spMkLst>
        </pc:spChg>
        <pc:spChg chg="add del mod ord">
          <ac:chgData name="Sofia Mirshed" userId="645d7749749551ed" providerId="LiveId" clId="{DB573C60-C976-4D72-BDDA-71E4495D2095}" dt="2023-03-28T18:56:13.637" v="416"/>
          <ac:spMkLst>
            <pc:docMk/>
            <pc:sldMk cId="2962598289" sldId="264"/>
            <ac:spMk id="4" creationId="{D23001D1-5D3D-D7B9-EB11-81FFFD853ED5}"/>
          </ac:spMkLst>
        </pc:spChg>
        <pc:spChg chg="add del mod ord">
          <ac:chgData name="Sofia Mirshed" userId="645d7749749551ed" providerId="LiveId" clId="{DB573C60-C976-4D72-BDDA-71E4495D2095}" dt="2023-03-28T18:56:04.120" v="414"/>
          <ac:spMkLst>
            <pc:docMk/>
            <pc:sldMk cId="2962598289" sldId="264"/>
            <ac:spMk id="5" creationId="{E8575C42-D725-E1EF-6FF0-F6039DF98AEA}"/>
          </ac:spMkLst>
        </pc:spChg>
        <pc:spChg chg="add mod">
          <ac:chgData name="Sofia Mirshed" userId="645d7749749551ed" providerId="LiveId" clId="{DB573C60-C976-4D72-BDDA-71E4495D2095}" dt="2023-03-30T00:22:26.363" v="4667"/>
          <ac:spMkLst>
            <pc:docMk/>
            <pc:sldMk cId="2962598289" sldId="264"/>
            <ac:spMk id="6" creationId="{96B7F628-CA90-AB2B-9A47-FAFB7BD03B69}"/>
          </ac:spMkLst>
        </pc:spChg>
        <pc:spChg chg="add del mod">
          <ac:chgData name="Sofia Mirshed" userId="645d7749749551ed" providerId="LiveId" clId="{DB573C60-C976-4D72-BDDA-71E4495D2095}" dt="2023-03-29T01:55:58.980" v="468"/>
          <ac:spMkLst>
            <pc:docMk/>
            <pc:sldMk cId="2962598289" sldId="264"/>
            <ac:spMk id="9" creationId="{D6F32B7C-7EA9-57AC-CEF5-11EE063E6F2C}"/>
          </ac:spMkLst>
        </pc:spChg>
        <pc:spChg chg="add del mod">
          <ac:chgData name="Sofia Mirshed" userId="645d7749749551ed" providerId="LiveId" clId="{DB573C60-C976-4D72-BDDA-71E4495D2095}" dt="2023-03-29T01:56:12.696" v="469"/>
          <ac:spMkLst>
            <pc:docMk/>
            <pc:sldMk cId="2962598289" sldId="264"/>
            <ac:spMk id="11" creationId="{1F611253-4DFB-733B-9E7F-A079949D1FEE}"/>
          </ac:spMkLst>
        </pc:spChg>
        <pc:spChg chg="add del">
          <ac:chgData name="Sofia Mirshed" userId="645d7749749551ed" providerId="LiveId" clId="{DB573C60-C976-4D72-BDDA-71E4495D2095}" dt="2023-03-29T17:11:52.630" v="2310" actId="26606"/>
          <ac:spMkLst>
            <pc:docMk/>
            <pc:sldMk cId="2962598289" sldId="264"/>
            <ac:spMk id="18" creationId="{521C4EA8-6B83-4338-913D-D75D3C4F34D6}"/>
          </ac:spMkLst>
        </pc:spChg>
        <pc:spChg chg="add del">
          <ac:chgData name="Sofia Mirshed" userId="645d7749749551ed" providerId="LiveId" clId="{DB573C60-C976-4D72-BDDA-71E4495D2095}" dt="2023-03-29T17:11:52.630" v="2310" actId="26606"/>
          <ac:spMkLst>
            <pc:docMk/>
            <pc:sldMk cId="2962598289" sldId="264"/>
            <ac:spMk id="24" creationId="{04357C93-F0CB-4A1C-8F77-4E9063789819}"/>
          </ac:spMkLst>
        </pc:spChg>
        <pc:spChg chg="add del">
          <ac:chgData name="Sofia Mirshed" userId="645d7749749551ed" providerId="LiveId" clId="{DB573C60-C976-4D72-BDDA-71E4495D2095}" dt="2023-03-30T00:11:32.665" v="4604"/>
          <ac:spMkLst>
            <pc:docMk/>
            <pc:sldMk cId="2962598289" sldId="264"/>
            <ac:spMk id="26" creationId="{78BA5F19-D5E1-4ECC-BEC2-DF7AEDFD7C50}"/>
          </ac:spMkLst>
        </pc:spChg>
        <pc:spChg chg="add del">
          <ac:chgData name="Sofia Mirshed" userId="645d7749749551ed" providerId="LiveId" clId="{DB573C60-C976-4D72-BDDA-71E4495D2095}" dt="2023-03-30T00:11:32.665" v="4604"/>
          <ac:spMkLst>
            <pc:docMk/>
            <pc:sldMk cId="2962598289" sldId="264"/>
            <ac:spMk id="27" creationId="{50CC88A9-A661-4C48-866E-8734E51140B1}"/>
          </ac:spMkLst>
        </pc:spChg>
        <pc:spChg chg="add del">
          <ac:chgData name="Sofia Mirshed" userId="645d7749749551ed" providerId="LiveId" clId="{DB573C60-C976-4D72-BDDA-71E4495D2095}" dt="2023-03-30T00:11:32.665" v="4604"/>
          <ac:spMkLst>
            <pc:docMk/>
            <pc:sldMk cId="2962598289" sldId="264"/>
            <ac:spMk id="28" creationId="{CFDF195F-784B-4D00-8C92-6FC1B0499EA1}"/>
          </ac:spMkLst>
        </pc:spChg>
        <pc:grpChg chg="add del">
          <ac:chgData name="Sofia Mirshed" userId="645d7749749551ed" providerId="LiveId" clId="{DB573C60-C976-4D72-BDDA-71E4495D2095}" dt="2023-03-29T17:11:52.630" v="2310" actId="26606"/>
          <ac:grpSpMkLst>
            <pc:docMk/>
            <pc:sldMk cId="2962598289" sldId="264"/>
            <ac:grpSpMk id="20" creationId="{3AF6A671-C637-4547-85F4-51B6D1881399}"/>
          </ac:grpSpMkLst>
        </pc:grpChg>
        <pc:picChg chg="add del mod">
          <ac:chgData name="Sofia Mirshed" userId="645d7749749551ed" providerId="LiveId" clId="{DB573C60-C976-4D72-BDDA-71E4495D2095}" dt="2023-03-29T01:55:30.851" v="464" actId="478"/>
          <ac:picMkLst>
            <pc:docMk/>
            <pc:sldMk cId="2962598289" sldId="264"/>
            <ac:picMk id="6" creationId="{B23B6F5F-2FCB-716E-A102-01FD86CFE669}"/>
          </ac:picMkLst>
        </pc:picChg>
        <pc:picChg chg="add del mod">
          <ac:chgData name="Sofia Mirshed" userId="645d7749749551ed" providerId="LiveId" clId="{DB573C60-C976-4D72-BDDA-71E4495D2095}" dt="2023-03-29T01:55:29.918" v="463" actId="478"/>
          <ac:picMkLst>
            <pc:docMk/>
            <pc:sldMk cId="2962598289" sldId="264"/>
            <ac:picMk id="7" creationId="{75A4D22C-2228-885E-A32C-7D1B037D0DDF}"/>
          </ac:picMkLst>
        </pc:picChg>
        <pc:picChg chg="add del mod">
          <ac:chgData name="Sofia Mirshed" userId="645d7749749551ed" providerId="LiveId" clId="{DB573C60-C976-4D72-BDDA-71E4495D2095}" dt="2023-03-29T23:36:12.973" v="4512" actId="478"/>
          <ac:picMkLst>
            <pc:docMk/>
            <pc:sldMk cId="2962598289" sldId="264"/>
            <ac:picMk id="12" creationId="{FA603402-61A6-FFAD-B0C4-CF9A423A3B26}"/>
          </ac:picMkLst>
        </pc:picChg>
        <pc:picChg chg="add del mod">
          <ac:chgData name="Sofia Mirshed" userId="645d7749749551ed" providerId="LiveId" clId="{DB573C60-C976-4D72-BDDA-71E4495D2095}" dt="2023-03-29T23:28:37.774" v="4465" actId="478"/>
          <ac:picMkLst>
            <pc:docMk/>
            <pc:sldMk cId="2962598289" sldId="264"/>
            <ac:picMk id="13" creationId="{C587BF2B-7616-F0B9-CB3A-5ED97DBE9327}"/>
          </ac:picMkLst>
        </pc:picChg>
      </pc:sldChg>
      <pc:sldChg chg="addSp delSp modSp mod modTransition setBg modClrScheme delDesignElem chgLayout modNotesTx">
        <pc:chgData name="Sofia Mirshed" userId="645d7749749551ed" providerId="LiveId" clId="{DB573C60-C976-4D72-BDDA-71E4495D2095}" dt="2023-03-30T17:44:41.828" v="10617" actId="20577"/>
        <pc:sldMkLst>
          <pc:docMk/>
          <pc:sldMk cId="671473091" sldId="265"/>
        </pc:sldMkLst>
        <pc:spChg chg="mod ord">
          <ac:chgData name="Sofia Mirshed" userId="645d7749749551ed" providerId="LiveId" clId="{DB573C60-C976-4D72-BDDA-71E4495D2095}" dt="2023-03-30T00:50:57.098" v="4812" actId="26606"/>
          <ac:spMkLst>
            <pc:docMk/>
            <pc:sldMk cId="671473091" sldId="265"/>
            <ac:spMk id="2" creationId="{E6404AD0-C7CF-A71B-3765-F986298F7F75}"/>
          </ac:spMkLst>
        </pc:spChg>
        <pc:spChg chg="del mod ord">
          <ac:chgData name="Sofia Mirshed" userId="645d7749749551ed" providerId="LiveId" clId="{DB573C60-C976-4D72-BDDA-71E4495D2095}" dt="2023-03-28T18:57:21.735" v="452" actId="700"/>
          <ac:spMkLst>
            <pc:docMk/>
            <pc:sldMk cId="671473091" sldId="265"/>
            <ac:spMk id="3" creationId="{46257DD4-C790-B55F-6DFD-0331E3A7DF26}"/>
          </ac:spMkLst>
        </pc:spChg>
        <pc:spChg chg="add del mod">
          <ac:chgData name="Sofia Mirshed" userId="645d7749749551ed" providerId="LiveId" clId="{DB573C60-C976-4D72-BDDA-71E4495D2095}" dt="2023-03-30T15:59:57.162" v="5641" actId="478"/>
          <ac:spMkLst>
            <pc:docMk/>
            <pc:sldMk cId="671473091" sldId="265"/>
            <ac:spMk id="4" creationId="{4F70D7C6-8276-7292-36F5-D5F5B3D778A5}"/>
          </ac:spMkLst>
        </pc:spChg>
        <pc:spChg chg="add del mod ord">
          <ac:chgData name="Sofia Mirshed" userId="645d7749749551ed" providerId="LiveId" clId="{DB573C60-C976-4D72-BDDA-71E4495D2095}" dt="2023-03-28T18:58:02.429" v="453"/>
          <ac:spMkLst>
            <pc:docMk/>
            <pc:sldMk cId="671473091" sldId="265"/>
            <ac:spMk id="4" creationId="{6358B898-A9A4-9C9B-F214-93CAB42A364D}"/>
          </ac:spMkLst>
        </pc:spChg>
        <pc:spChg chg="add del mod">
          <ac:chgData name="Sofia Mirshed" userId="645d7749749551ed" providerId="LiveId" clId="{DB573C60-C976-4D72-BDDA-71E4495D2095}" dt="2023-03-29T19:22:04.211" v="4201"/>
          <ac:spMkLst>
            <pc:docMk/>
            <pc:sldMk cId="671473091" sldId="265"/>
            <ac:spMk id="4" creationId="{BA77C606-3A57-CFF8-ABCB-2487DCC93EF8}"/>
          </ac:spMkLst>
        </pc:spChg>
        <pc:spChg chg="add del mod ord">
          <ac:chgData name="Sofia Mirshed" userId="645d7749749551ed" providerId="LiveId" clId="{DB573C60-C976-4D72-BDDA-71E4495D2095}" dt="2023-03-28T18:58:21.989" v="454"/>
          <ac:spMkLst>
            <pc:docMk/>
            <pc:sldMk cId="671473091" sldId="265"/>
            <ac:spMk id="5" creationId="{4B8F163B-0756-3B3C-DE39-91639F0ADD11}"/>
          </ac:spMkLst>
        </pc:spChg>
        <pc:spChg chg="add del mod">
          <ac:chgData name="Sofia Mirshed" userId="645d7749749551ed" providerId="LiveId" clId="{DB573C60-C976-4D72-BDDA-71E4495D2095}" dt="2023-03-30T15:59:50.078" v="5639" actId="478"/>
          <ac:spMkLst>
            <pc:docMk/>
            <pc:sldMk cId="671473091" sldId="265"/>
            <ac:spMk id="7" creationId="{37A90902-CB5B-9E9C-D4EA-2649F44BF546}"/>
          </ac:spMkLst>
        </pc:spChg>
        <pc:spChg chg="add del mod">
          <ac:chgData name="Sofia Mirshed" userId="645d7749749551ed" providerId="LiveId" clId="{DB573C60-C976-4D72-BDDA-71E4495D2095}" dt="2023-03-28T20:13:28.871" v="458"/>
          <ac:spMkLst>
            <pc:docMk/>
            <pc:sldMk cId="671473091" sldId="265"/>
            <ac:spMk id="9" creationId="{BE01810A-B6EE-390F-4DFD-FBCF10873549}"/>
          </ac:spMkLst>
        </pc:spChg>
        <pc:spChg chg="add">
          <ac:chgData name="Sofia Mirshed" userId="645d7749749551ed" providerId="LiveId" clId="{DB573C60-C976-4D72-BDDA-71E4495D2095}" dt="2023-03-30T00:50:57.098" v="4812" actId="26606"/>
          <ac:spMkLst>
            <pc:docMk/>
            <pc:sldMk cId="671473091" sldId="265"/>
            <ac:spMk id="11" creationId="{6A506655-B970-47ED-BFDA-5838E0B16DE3}"/>
          </ac:spMkLst>
        </pc:spChg>
        <pc:spChg chg="add del mod">
          <ac:chgData name="Sofia Mirshed" userId="645d7749749551ed" providerId="LiveId" clId="{DB573C60-C976-4D72-BDDA-71E4495D2095}" dt="2023-03-28T20:14:19.992" v="460"/>
          <ac:spMkLst>
            <pc:docMk/>
            <pc:sldMk cId="671473091" sldId="265"/>
            <ac:spMk id="12" creationId="{6939A72D-1C40-82DC-0810-870AA62BC2CE}"/>
          </ac:spMkLst>
        </pc:spChg>
        <pc:spChg chg="add">
          <ac:chgData name="Sofia Mirshed" userId="645d7749749551ed" providerId="LiveId" clId="{DB573C60-C976-4D72-BDDA-71E4495D2095}" dt="2023-03-30T00:50:57.098" v="4812" actId="26606"/>
          <ac:spMkLst>
            <pc:docMk/>
            <pc:sldMk cId="671473091" sldId="265"/>
            <ac:spMk id="14" creationId="{32F4128B-B32E-45A4-BB94-297D82C30043}"/>
          </ac:spMkLst>
        </pc:spChg>
        <pc:spChg chg="add del mod">
          <ac:chgData name="Sofia Mirshed" userId="645d7749749551ed" providerId="LiveId" clId="{DB573C60-C976-4D72-BDDA-71E4495D2095}" dt="2023-03-29T01:56:51.461" v="471"/>
          <ac:spMkLst>
            <pc:docMk/>
            <pc:sldMk cId="671473091" sldId="265"/>
            <ac:spMk id="15" creationId="{5E399D0B-D2AF-D05E-D891-853F043273FE}"/>
          </ac:spMkLst>
        </pc:spChg>
        <pc:spChg chg="add del mod">
          <ac:chgData name="Sofia Mirshed" userId="645d7749749551ed" providerId="LiveId" clId="{DB573C60-C976-4D72-BDDA-71E4495D2095}" dt="2023-03-29T01:57:20.165" v="474"/>
          <ac:spMkLst>
            <pc:docMk/>
            <pc:sldMk cId="671473091" sldId="265"/>
            <ac:spMk id="17" creationId="{ADC872A7-806C-47BF-D32E-E422EC12FAB6}"/>
          </ac:spMkLst>
        </pc:spChg>
        <pc:spChg chg="add del">
          <ac:chgData name="Sofia Mirshed" userId="645d7749749551ed" providerId="LiveId" clId="{DB573C60-C976-4D72-BDDA-71E4495D2095}" dt="2023-03-29T17:14:01.046" v="2338" actId="26606"/>
          <ac:spMkLst>
            <pc:docMk/>
            <pc:sldMk cId="671473091" sldId="265"/>
            <ac:spMk id="23" creationId="{C8A7985A-F2B2-B2BE-F57C-F34A7C62CFF4}"/>
          </ac:spMkLst>
        </pc:spChg>
        <pc:spChg chg="add del">
          <ac:chgData name="Sofia Mirshed" userId="645d7749749551ed" providerId="LiveId" clId="{DB573C60-C976-4D72-BDDA-71E4495D2095}" dt="2023-03-29T17:13:36.674" v="2336" actId="26606"/>
          <ac:spMkLst>
            <pc:docMk/>
            <pc:sldMk cId="671473091" sldId="265"/>
            <ac:spMk id="24" creationId="{D55CA618-78A6-47F6-B865-E9315164FB49}"/>
          </ac:spMkLst>
        </pc:spChg>
        <pc:spChg chg="add del">
          <ac:chgData name="Sofia Mirshed" userId="645d7749749551ed" providerId="LiveId" clId="{DB573C60-C976-4D72-BDDA-71E4495D2095}" dt="2023-03-29T17:14:03.738" v="2340" actId="26606"/>
          <ac:spMkLst>
            <pc:docMk/>
            <pc:sldMk cId="671473091" sldId="265"/>
            <ac:spMk id="28" creationId="{B091B163-7D61-4891-ABCF-5C13D9C418D0}"/>
          </ac:spMkLst>
        </pc:spChg>
        <pc:spChg chg="add del">
          <ac:chgData name="Sofia Mirshed" userId="645d7749749551ed" providerId="LiveId" clId="{DB573C60-C976-4D72-BDDA-71E4495D2095}" dt="2023-03-29T17:13:36.674" v="2336" actId="26606"/>
          <ac:spMkLst>
            <pc:docMk/>
            <pc:sldMk cId="671473091" sldId="265"/>
            <ac:spMk id="30" creationId="{8ED94938-268E-4C0A-A08A-B3980C78BAEB}"/>
          </ac:spMkLst>
        </pc:spChg>
        <pc:spChg chg="add del">
          <ac:chgData name="Sofia Mirshed" userId="645d7749749551ed" providerId="LiveId" clId="{DB573C60-C976-4D72-BDDA-71E4495D2095}" dt="2023-03-29T17:14:01.046" v="2338" actId="26606"/>
          <ac:spMkLst>
            <pc:docMk/>
            <pc:sldMk cId="671473091" sldId="265"/>
            <ac:spMk id="32" creationId="{A51A0227-072A-4F5F-928C-E2C3E5CCD10C}"/>
          </ac:spMkLst>
        </pc:spChg>
        <pc:spChg chg="add del">
          <ac:chgData name="Sofia Mirshed" userId="645d7749749551ed" providerId="LiveId" clId="{DB573C60-C976-4D72-BDDA-71E4495D2095}" dt="2023-03-29T17:14:01.046" v="2338" actId="26606"/>
          <ac:spMkLst>
            <pc:docMk/>
            <pc:sldMk cId="671473091" sldId="265"/>
            <ac:spMk id="33" creationId="{35D99776-4B38-47DF-A302-11AD9AF87ACA}"/>
          </ac:spMkLst>
        </pc:spChg>
        <pc:spChg chg="add del">
          <ac:chgData name="Sofia Mirshed" userId="645d7749749551ed" providerId="LiveId" clId="{DB573C60-C976-4D72-BDDA-71E4495D2095}" dt="2023-03-29T17:14:03.738" v="2340" actId="26606"/>
          <ac:spMkLst>
            <pc:docMk/>
            <pc:sldMk cId="671473091" sldId="265"/>
            <ac:spMk id="35" creationId="{A2679492-7988-4050-9056-542444452411}"/>
          </ac:spMkLst>
        </pc:spChg>
        <pc:spChg chg="add del">
          <ac:chgData name="Sofia Mirshed" userId="645d7749749551ed" providerId="LiveId" clId="{DB573C60-C976-4D72-BDDA-71E4495D2095}" dt="2023-03-29T17:14:03.738" v="2340" actId="26606"/>
          <ac:spMkLst>
            <pc:docMk/>
            <pc:sldMk cId="671473091" sldId="265"/>
            <ac:spMk id="36" creationId="{4B1020AE-145F-2E79-27B6-AD5088842B40}"/>
          </ac:spMkLst>
        </pc:spChg>
        <pc:spChg chg="add del">
          <ac:chgData name="Sofia Mirshed" userId="645d7749749551ed" providerId="LiveId" clId="{DB573C60-C976-4D72-BDDA-71E4495D2095}" dt="2023-03-29T17:14:13.354" v="2342" actId="26606"/>
          <ac:spMkLst>
            <pc:docMk/>
            <pc:sldMk cId="671473091" sldId="265"/>
            <ac:spMk id="39" creationId="{2DA60C47-9F76-46D7-9D57-E0C7BA42B81A}"/>
          </ac:spMkLst>
        </pc:spChg>
        <pc:spChg chg="add del">
          <ac:chgData name="Sofia Mirshed" userId="645d7749749551ed" providerId="LiveId" clId="{DB573C60-C976-4D72-BDDA-71E4495D2095}" dt="2023-03-29T17:14:13.354" v="2342" actId="26606"/>
          <ac:spMkLst>
            <pc:docMk/>
            <pc:sldMk cId="671473091" sldId="265"/>
            <ac:spMk id="40" creationId="{99413ED5-9ED4-4772-BCE4-2BCAE6B12E35}"/>
          </ac:spMkLst>
        </pc:spChg>
        <pc:spChg chg="add del">
          <ac:chgData name="Sofia Mirshed" userId="645d7749749551ed" providerId="LiveId" clId="{DB573C60-C976-4D72-BDDA-71E4495D2095}" dt="2023-03-29T17:14:13.354" v="2342" actId="26606"/>
          <ac:spMkLst>
            <pc:docMk/>
            <pc:sldMk cId="671473091" sldId="265"/>
            <ac:spMk id="41" creationId="{04357C93-F0CB-4A1C-8F77-4E9063789819}"/>
          </ac:spMkLst>
        </pc:spChg>
        <pc:spChg chg="add del">
          <ac:chgData name="Sofia Mirshed" userId="645d7749749551ed" providerId="LiveId" clId="{DB573C60-C976-4D72-BDDA-71E4495D2095}" dt="2023-03-29T17:14:13.354" v="2342" actId="26606"/>
          <ac:spMkLst>
            <pc:docMk/>
            <pc:sldMk cId="671473091" sldId="265"/>
            <ac:spMk id="42" creationId="{6CF143E5-57C3-46A3-91A2-EDAA7A8E6A75}"/>
          </ac:spMkLst>
        </pc:spChg>
        <pc:spChg chg="add del">
          <ac:chgData name="Sofia Mirshed" userId="645d7749749551ed" providerId="LiveId" clId="{DB573C60-C976-4D72-BDDA-71E4495D2095}" dt="2023-03-29T17:14:18.885" v="2344" actId="26606"/>
          <ac:spMkLst>
            <pc:docMk/>
            <pc:sldMk cId="671473091" sldId="265"/>
            <ac:spMk id="44" creationId="{C4879EFC-8E62-4E00-973C-C45EE9EC676D}"/>
          </ac:spMkLst>
        </pc:spChg>
        <pc:spChg chg="add del">
          <ac:chgData name="Sofia Mirshed" userId="645d7749749551ed" providerId="LiveId" clId="{DB573C60-C976-4D72-BDDA-71E4495D2095}" dt="2023-03-29T17:14:18.885" v="2344" actId="26606"/>
          <ac:spMkLst>
            <pc:docMk/>
            <pc:sldMk cId="671473091" sldId="265"/>
            <ac:spMk id="45" creationId="{D6A9C53F-5F90-40A5-8C85-5412D39C8C68}"/>
          </ac:spMkLst>
        </pc:spChg>
        <pc:spChg chg="add del">
          <ac:chgData name="Sofia Mirshed" userId="645d7749749551ed" providerId="LiveId" clId="{DB573C60-C976-4D72-BDDA-71E4495D2095}" dt="2023-03-29T19:22:35.178" v="4205" actId="26606"/>
          <ac:spMkLst>
            <pc:docMk/>
            <pc:sldMk cId="671473091" sldId="265"/>
            <ac:spMk id="47" creationId="{D55CA618-78A6-47F6-B865-E9315164FB49}"/>
          </ac:spMkLst>
        </pc:spChg>
        <pc:spChg chg="add del">
          <ac:chgData name="Sofia Mirshed" userId="645d7749749551ed" providerId="LiveId" clId="{DB573C60-C976-4D72-BDDA-71E4495D2095}" dt="2023-03-29T19:22:35.178" v="4205" actId="26606"/>
          <ac:spMkLst>
            <pc:docMk/>
            <pc:sldMk cId="671473091" sldId="265"/>
            <ac:spMk id="50" creationId="{8ED94938-268E-4C0A-A08A-B3980C78BAEB}"/>
          </ac:spMkLst>
        </pc:spChg>
        <pc:spChg chg="add del">
          <ac:chgData name="Sofia Mirshed" userId="645d7749749551ed" providerId="LiveId" clId="{DB573C60-C976-4D72-BDDA-71E4495D2095}" dt="2023-03-29T19:24:38.825" v="4211" actId="26606"/>
          <ac:spMkLst>
            <pc:docMk/>
            <pc:sldMk cId="671473091" sldId="265"/>
            <ac:spMk id="55" creationId="{AAAE94E3-A7DB-4868-B1E3-E49703488BBC}"/>
          </ac:spMkLst>
        </pc:spChg>
        <pc:spChg chg="add del">
          <ac:chgData name="Sofia Mirshed" userId="645d7749749551ed" providerId="LiveId" clId="{DB573C60-C976-4D72-BDDA-71E4495D2095}" dt="2023-03-29T19:24:38.825" v="4211" actId="26606"/>
          <ac:spMkLst>
            <pc:docMk/>
            <pc:sldMk cId="671473091" sldId="265"/>
            <ac:spMk id="61" creationId="{3873B707-463F-40B0-8227-E8CC6C67EB25}"/>
          </ac:spMkLst>
        </pc:spChg>
        <pc:spChg chg="add del">
          <ac:chgData name="Sofia Mirshed" userId="645d7749749551ed" providerId="LiveId" clId="{DB573C60-C976-4D72-BDDA-71E4495D2095}" dt="2023-03-29T19:24:38.825" v="4211" actId="26606"/>
          <ac:spMkLst>
            <pc:docMk/>
            <pc:sldMk cId="671473091" sldId="265"/>
            <ac:spMk id="63" creationId="{C13237C8-E62C-4F0D-A318-BD6FB6C2D138}"/>
          </ac:spMkLst>
        </pc:spChg>
        <pc:spChg chg="add del">
          <ac:chgData name="Sofia Mirshed" userId="645d7749749551ed" providerId="LiveId" clId="{DB573C60-C976-4D72-BDDA-71E4495D2095}" dt="2023-03-29T19:24:38.825" v="4211" actId="26606"/>
          <ac:spMkLst>
            <pc:docMk/>
            <pc:sldMk cId="671473091" sldId="265"/>
            <ac:spMk id="65" creationId="{19C9EAEA-39D0-4B0E-A0EB-51E7B26740B1}"/>
          </ac:spMkLst>
        </pc:spChg>
        <pc:spChg chg="add del">
          <ac:chgData name="Sofia Mirshed" userId="645d7749749551ed" providerId="LiveId" clId="{DB573C60-C976-4D72-BDDA-71E4495D2095}" dt="2023-03-29T19:24:38.825" v="4211" actId="26606"/>
          <ac:spMkLst>
            <pc:docMk/>
            <pc:sldMk cId="671473091" sldId="265"/>
            <ac:spMk id="67" creationId="{8CB5D2D7-DF65-4E86-BFBA-FFB9B5ACEB64}"/>
          </ac:spMkLst>
        </pc:spChg>
        <pc:spChg chg="add del">
          <ac:chgData name="Sofia Mirshed" userId="645d7749749551ed" providerId="LiveId" clId="{DB573C60-C976-4D72-BDDA-71E4495D2095}" dt="2023-03-30T00:11:32.665" v="4604"/>
          <ac:spMkLst>
            <pc:docMk/>
            <pc:sldMk cId="671473091" sldId="265"/>
            <ac:spMk id="72" creationId="{69D47016-023F-44BD-981C-50E7A10A6609}"/>
          </ac:spMkLst>
        </pc:spChg>
        <pc:spChg chg="add del">
          <ac:chgData name="Sofia Mirshed" userId="645d7749749551ed" providerId="LiveId" clId="{DB573C60-C976-4D72-BDDA-71E4495D2095}" dt="2023-03-30T00:11:32.665" v="4604"/>
          <ac:spMkLst>
            <pc:docMk/>
            <pc:sldMk cId="671473091" sldId="265"/>
            <ac:spMk id="74" creationId="{6D8B37B0-0682-433E-BC8D-498C04ABD9A7}"/>
          </ac:spMkLst>
        </pc:spChg>
        <pc:spChg chg="add del">
          <ac:chgData name="Sofia Mirshed" userId="645d7749749551ed" providerId="LiveId" clId="{DB573C60-C976-4D72-BDDA-71E4495D2095}" dt="2023-03-29T19:28:25.429" v="4222" actId="26606"/>
          <ac:spMkLst>
            <pc:docMk/>
            <pc:sldMk cId="671473091" sldId="265"/>
            <ac:spMk id="76" creationId="{6ECA6DCB-B7E1-40A9-9524-540C6DA40B1B}"/>
          </ac:spMkLst>
        </pc:spChg>
        <pc:spChg chg="add del">
          <ac:chgData name="Sofia Mirshed" userId="645d7749749551ed" providerId="LiveId" clId="{DB573C60-C976-4D72-BDDA-71E4495D2095}" dt="2023-03-29T19:26:12.639" v="4218" actId="26606"/>
          <ac:spMkLst>
            <pc:docMk/>
            <pc:sldMk cId="671473091" sldId="265"/>
            <ac:spMk id="79" creationId="{F83B1BEA-1159-4AE5-AD9B-9440E5189009}"/>
          </ac:spMkLst>
        </pc:spChg>
        <pc:spChg chg="add del">
          <ac:chgData name="Sofia Mirshed" userId="645d7749749551ed" providerId="LiveId" clId="{DB573C60-C976-4D72-BDDA-71E4495D2095}" dt="2023-03-29T19:26:12.639" v="4218" actId="26606"/>
          <ac:spMkLst>
            <pc:docMk/>
            <pc:sldMk cId="671473091" sldId="265"/>
            <ac:spMk id="81" creationId="{5D50C310-510F-45B8-81D2-BE905D5C6D58}"/>
          </ac:spMkLst>
        </pc:spChg>
        <pc:spChg chg="add del">
          <ac:chgData name="Sofia Mirshed" userId="645d7749749551ed" providerId="LiveId" clId="{DB573C60-C976-4D72-BDDA-71E4495D2095}" dt="2023-03-29T19:28:25.429" v="4222" actId="26606"/>
          <ac:spMkLst>
            <pc:docMk/>
            <pc:sldMk cId="671473091" sldId="265"/>
            <ac:spMk id="85" creationId="{3873B707-463F-40B0-8227-E8CC6C67EB25}"/>
          </ac:spMkLst>
        </pc:spChg>
        <pc:spChg chg="add del">
          <ac:chgData name="Sofia Mirshed" userId="645d7749749551ed" providerId="LiveId" clId="{DB573C60-C976-4D72-BDDA-71E4495D2095}" dt="2023-03-29T19:28:25.429" v="4222" actId="26606"/>
          <ac:spMkLst>
            <pc:docMk/>
            <pc:sldMk cId="671473091" sldId="265"/>
            <ac:spMk id="87" creationId="{C13237C8-E62C-4F0D-A318-BD6FB6C2D138}"/>
          </ac:spMkLst>
        </pc:spChg>
        <pc:spChg chg="add del">
          <ac:chgData name="Sofia Mirshed" userId="645d7749749551ed" providerId="LiveId" clId="{DB573C60-C976-4D72-BDDA-71E4495D2095}" dt="2023-03-29T19:28:25.429" v="4222" actId="26606"/>
          <ac:spMkLst>
            <pc:docMk/>
            <pc:sldMk cId="671473091" sldId="265"/>
            <ac:spMk id="89" creationId="{19C9EAEA-39D0-4B0E-A0EB-51E7B26740B1}"/>
          </ac:spMkLst>
        </pc:spChg>
        <pc:spChg chg="add del">
          <ac:chgData name="Sofia Mirshed" userId="645d7749749551ed" providerId="LiveId" clId="{DB573C60-C976-4D72-BDDA-71E4495D2095}" dt="2023-03-29T19:28:25.429" v="4222" actId="26606"/>
          <ac:spMkLst>
            <pc:docMk/>
            <pc:sldMk cId="671473091" sldId="265"/>
            <ac:spMk id="91" creationId="{8CB5D2D7-DF65-4E86-BFBA-FFB9B5ACEB64}"/>
          </ac:spMkLst>
        </pc:spChg>
        <pc:grpChg chg="add del">
          <ac:chgData name="Sofia Mirshed" userId="645d7749749551ed" providerId="LiveId" clId="{DB573C60-C976-4D72-BDDA-71E4495D2095}" dt="2023-03-29T17:13:36.674" v="2336" actId="26606"/>
          <ac:grpSpMkLst>
            <pc:docMk/>
            <pc:sldMk cId="671473091" sldId="265"/>
            <ac:grpSpMk id="26" creationId="{B83D307E-DF68-43F8-97CE-0AAE950A7129}"/>
          </ac:grpSpMkLst>
        </pc:grpChg>
        <pc:grpChg chg="add del">
          <ac:chgData name="Sofia Mirshed" userId="645d7749749551ed" providerId="LiveId" clId="{DB573C60-C976-4D72-BDDA-71E4495D2095}" dt="2023-03-29T19:22:35.178" v="4205" actId="26606"/>
          <ac:grpSpMkLst>
            <pc:docMk/>
            <pc:sldMk cId="671473091" sldId="265"/>
            <ac:grpSpMk id="48" creationId="{B83D307E-DF68-43F8-97CE-0AAE950A7129}"/>
          </ac:grpSpMkLst>
        </pc:grpChg>
        <pc:grpChg chg="add del">
          <ac:chgData name="Sofia Mirshed" userId="645d7749749551ed" providerId="LiveId" clId="{DB573C60-C976-4D72-BDDA-71E4495D2095}" dt="2023-03-29T19:24:38.825" v="4211" actId="26606"/>
          <ac:grpSpMkLst>
            <pc:docMk/>
            <pc:sldMk cId="671473091" sldId="265"/>
            <ac:grpSpMk id="57" creationId="{1DE889C7-FAD6-4397-98E2-05D503484459}"/>
          </ac:grpSpMkLst>
        </pc:grpChg>
        <pc:grpChg chg="add del">
          <ac:chgData name="Sofia Mirshed" userId="645d7749749551ed" providerId="LiveId" clId="{DB573C60-C976-4D72-BDDA-71E4495D2095}" dt="2023-03-29T19:28:25.429" v="4222" actId="26606"/>
          <ac:grpSpMkLst>
            <pc:docMk/>
            <pc:sldMk cId="671473091" sldId="265"/>
            <ac:grpSpMk id="77" creationId="{1DE889C7-FAD6-4397-98E2-05D503484459}"/>
          </ac:grpSpMkLst>
        </pc:grpChg>
        <pc:picChg chg="add mod ord">
          <ac:chgData name="Sofia Mirshed" userId="645d7749749551ed" providerId="LiveId" clId="{DB573C60-C976-4D72-BDDA-71E4495D2095}" dt="2023-03-30T00:50:57.098" v="4812" actId="26606"/>
          <ac:picMkLst>
            <pc:docMk/>
            <pc:sldMk cId="671473091" sldId="265"/>
            <ac:picMk id="5" creationId="{C1E61E3A-3070-2D5C-A5FA-C4AA0C597810}"/>
          </ac:picMkLst>
        </pc:picChg>
        <pc:picChg chg="add del mod">
          <ac:chgData name="Sofia Mirshed" userId="645d7749749551ed" providerId="LiveId" clId="{DB573C60-C976-4D72-BDDA-71E4495D2095}" dt="2023-03-28T20:14:17.383" v="459" actId="478"/>
          <ac:picMkLst>
            <pc:docMk/>
            <pc:sldMk cId="671473091" sldId="265"/>
            <ac:picMk id="6" creationId="{242E1A93-0669-4B03-56F8-332ECFC66687}"/>
          </ac:picMkLst>
        </pc:picChg>
        <pc:picChg chg="add del mod">
          <ac:chgData name="Sofia Mirshed" userId="645d7749749551ed" providerId="LiveId" clId="{DB573C60-C976-4D72-BDDA-71E4495D2095}" dt="2023-03-28T20:13:26.211" v="457" actId="478"/>
          <ac:picMkLst>
            <pc:docMk/>
            <pc:sldMk cId="671473091" sldId="265"/>
            <ac:picMk id="7" creationId="{FB69515A-0762-4DFE-1225-799429686980}"/>
          </ac:picMkLst>
        </pc:picChg>
        <pc:picChg chg="add mod ord">
          <ac:chgData name="Sofia Mirshed" userId="645d7749749551ed" providerId="LiveId" clId="{DB573C60-C976-4D72-BDDA-71E4495D2095}" dt="2023-03-30T00:50:57.098" v="4812" actId="26606"/>
          <ac:picMkLst>
            <pc:docMk/>
            <pc:sldMk cId="671473091" sldId="265"/>
            <ac:picMk id="8" creationId="{D8081DED-AC37-A2F0-94A0-7F8ECE9611E1}"/>
          </ac:picMkLst>
        </pc:picChg>
        <pc:picChg chg="add del mod">
          <ac:chgData name="Sofia Mirshed" userId="645d7749749551ed" providerId="LiveId" clId="{DB573C60-C976-4D72-BDDA-71E4495D2095}" dt="2023-03-29T01:55:40.564" v="466" actId="478"/>
          <ac:picMkLst>
            <pc:docMk/>
            <pc:sldMk cId="671473091" sldId="265"/>
            <ac:picMk id="10" creationId="{A5693F4D-364B-F739-FCD8-3F4C0F18FDD7}"/>
          </ac:picMkLst>
        </pc:picChg>
        <pc:picChg chg="add del mod">
          <ac:chgData name="Sofia Mirshed" userId="645d7749749551ed" providerId="LiveId" clId="{DB573C60-C976-4D72-BDDA-71E4495D2095}" dt="2023-03-29T01:55:39.680" v="465" actId="478"/>
          <ac:picMkLst>
            <pc:docMk/>
            <pc:sldMk cId="671473091" sldId="265"/>
            <ac:picMk id="13" creationId="{197816E1-120B-5885-523F-5E9552EA3667}"/>
          </ac:picMkLst>
        </pc:picChg>
        <pc:picChg chg="add del mod ord">
          <ac:chgData name="Sofia Mirshed" userId="645d7749749551ed" providerId="LiveId" clId="{DB573C60-C976-4D72-BDDA-71E4495D2095}" dt="2023-03-29T19:21:54.477" v="4200" actId="478"/>
          <ac:picMkLst>
            <pc:docMk/>
            <pc:sldMk cId="671473091" sldId="265"/>
            <ac:picMk id="18" creationId="{0433265F-FD40-6861-36AC-13DE8DF47D67}"/>
          </ac:picMkLst>
        </pc:picChg>
        <pc:picChg chg="add del mod">
          <ac:chgData name="Sofia Mirshed" userId="645d7749749551ed" providerId="LiveId" clId="{DB573C60-C976-4D72-BDDA-71E4495D2095}" dt="2023-03-29T19:21:43.575" v="4196" actId="478"/>
          <ac:picMkLst>
            <pc:docMk/>
            <pc:sldMk cId="671473091" sldId="265"/>
            <ac:picMk id="19" creationId="{99760F08-5BAD-09B9-7C91-F50485D10F1C}"/>
          </ac:picMkLst>
        </pc:picChg>
        <pc:cxnChg chg="add del">
          <ac:chgData name="Sofia Mirshed" userId="645d7749749551ed" providerId="LiveId" clId="{DB573C60-C976-4D72-BDDA-71E4495D2095}" dt="2023-03-29T17:14:03.738" v="2340" actId="26606"/>
          <ac:cxnSpMkLst>
            <pc:docMk/>
            <pc:sldMk cId="671473091" sldId="265"/>
            <ac:cxnSpMk id="37" creationId="{C49DA8F6-BCC1-4447-B54C-57856834B94B}"/>
          </ac:cxnSpMkLst>
        </pc:cxnChg>
      </pc:sldChg>
      <pc:sldChg chg="addSp delSp modSp mod modTransition setBg modClrScheme setClrOvrMap chgLayout modNotesTx">
        <pc:chgData name="Sofia Mirshed" userId="645d7749749551ed" providerId="LiveId" clId="{DB573C60-C976-4D72-BDDA-71E4495D2095}" dt="2023-03-30T20:21:57.298" v="11668" actId="20577"/>
        <pc:sldMkLst>
          <pc:docMk/>
          <pc:sldMk cId="2835298404" sldId="266"/>
        </pc:sldMkLst>
        <pc:spChg chg="mod ord">
          <ac:chgData name="Sofia Mirshed" userId="645d7749749551ed" providerId="LiveId" clId="{DB573C60-C976-4D72-BDDA-71E4495D2095}" dt="2023-03-30T02:45:44.682" v="5104" actId="26606"/>
          <ac:spMkLst>
            <pc:docMk/>
            <pc:sldMk cId="2835298404" sldId="266"/>
            <ac:spMk id="2" creationId="{D5DD2C19-627E-BE2E-A004-BBBDF4D7B565}"/>
          </ac:spMkLst>
        </pc:spChg>
        <pc:spChg chg="mod ord">
          <ac:chgData name="Sofia Mirshed" userId="645d7749749551ed" providerId="LiveId" clId="{DB573C60-C976-4D72-BDDA-71E4495D2095}" dt="2023-03-30T16:46:16.601" v="6023" actId="255"/>
          <ac:spMkLst>
            <pc:docMk/>
            <pc:sldMk cId="2835298404" sldId="266"/>
            <ac:spMk id="3" creationId="{CD2E7D0E-7FE3-D25F-4F2F-F9FE2B4B9B78}"/>
          </ac:spMkLst>
        </pc:spChg>
        <pc:spChg chg="add del mod ord">
          <ac:chgData name="Sofia Mirshed" userId="645d7749749551ed" providerId="LiveId" clId="{DB573C60-C976-4D72-BDDA-71E4495D2095}" dt="2023-03-28T19:07:07.499" v="456"/>
          <ac:spMkLst>
            <pc:docMk/>
            <pc:sldMk cId="2835298404" sldId="266"/>
            <ac:spMk id="4" creationId="{AA87ECD6-CA48-A78A-5182-2BC421E30B0D}"/>
          </ac:spMkLst>
        </pc:spChg>
        <pc:spChg chg="add del mod">
          <ac:chgData name="Sofia Mirshed" userId="645d7749749551ed" providerId="LiveId" clId="{DB573C60-C976-4D72-BDDA-71E4495D2095}" dt="2023-03-29T01:57:01.037" v="472"/>
          <ac:spMkLst>
            <pc:docMk/>
            <pc:sldMk cId="2835298404" sldId="266"/>
            <ac:spMk id="7" creationId="{B5C68983-0E5D-9978-140F-FEB8F8692E3E}"/>
          </ac:spMkLst>
        </pc:spChg>
        <pc:spChg chg="add del">
          <ac:chgData name="Sofia Mirshed" userId="645d7749749551ed" providerId="LiveId" clId="{DB573C60-C976-4D72-BDDA-71E4495D2095}" dt="2023-03-30T01:16:26.192" v="4874" actId="26606"/>
          <ac:spMkLst>
            <pc:docMk/>
            <pc:sldMk cId="2835298404" sldId="266"/>
            <ac:spMk id="10" creationId="{930BC020-BDBF-49EB-9898-BAB5BF559317}"/>
          </ac:spMkLst>
        </pc:spChg>
        <pc:spChg chg="add del">
          <ac:chgData name="Sofia Mirshed" userId="645d7749749551ed" providerId="LiveId" clId="{DB573C60-C976-4D72-BDDA-71E4495D2095}" dt="2023-03-30T01:16:26.192" v="4874" actId="26606"/>
          <ac:spMkLst>
            <pc:docMk/>
            <pc:sldMk cId="2835298404" sldId="266"/>
            <ac:spMk id="11" creationId="{64950C64-5D81-40F1-9601-8BA0D63BAE74}"/>
          </ac:spMkLst>
        </pc:spChg>
        <pc:spChg chg="add del">
          <ac:chgData name="Sofia Mirshed" userId="645d7749749551ed" providerId="LiveId" clId="{DB573C60-C976-4D72-BDDA-71E4495D2095}" dt="2023-03-30T01:16:45.158" v="4878" actId="26606"/>
          <ac:spMkLst>
            <pc:docMk/>
            <pc:sldMk cId="2835298404" sldId="266"/>
            <ac:spMk id="12" creationId="{9291BAA3-FE23-4A48-BA9E-EF0D56A833D0}"/>
          </ac:spMkLst>
        </pc:spChg>
        <pc:spChg chg="add del">
          <ac:chgData name="Sofia Mirshed" userId="645d7749749551ed" providerId="LiveId" clId="{DB573C60-C976-4D72-BDDA-71E4495D2095}" dt="2023-03-30T00:02:49.531" v="4573" actId="26606"/>
          <ac:spMkLst>
            <pc:docMk/>
            <pc:sldMk cId="2835298404" sldId="266"/>
            <ac:spMk id="13" creationId="{FFB60E8C-7224-44A4-87A0-46A1711DD2ED}"/>
          </ac:spMkLst>
        </pc:spChg>
        <pc:spChg chg="add del">
          <ac:chgData name="Sofia Mirshed" userId="645d7749749551ed" providerId="LiveId" clId="{DB573C60-C976-4D72-BDDA-71E4495D2095}" dt="2023-03-30T00:02:49.531" v="4573" actId="26606"/>
          <ac:spMkLst>
            <pc:docMk/>
            <pc:sldMk cId="2835298404" sldId="266"/>
            <ac:spMk id="15" creationId="{5DA32751-37A2-45C0-BE94-63D375E27003}"/>
          </ac:spMkLst>
        </pc:spChg>
        <pc:spChg chg="add del">
          <ac:chgData name="Sofia Mirshed" userId="645d7749749551ed" providerId="LiveId" clId="{DB573C60-C976-4D72-BDDA-71E4495D2095}" dt="2023-03-30T00:02:49.531" v="4573" actId="26606"/>
          <ac:spMkLst>
            <pc:docMk/>
            <pc:sldMk cId="2835298404" sldId="266"/>
            <ac:spMk id="17" creationId="{E659831F-0D9A-4C63-9EBB-8435B85A440F}"/>
          </ac:spMkLst>
        </pc:spChg>
        <pc:spChg chg="add del">
          <ac:chgData name="Sofia Mirshed" userId="645d7749749551ed" providerId="LiveId" clId="{DB573C60-C976-4D72-BDDA-71E4495D2095}" dt="2023-03-30T00:02:49.531" v="4573" actId="26606"/>
          <ac:spMkLst>
            <pc:docMk/>
            <pc:sldMk cId="2835298404" sldId="266"/>
            <ac:spMk id="19" creationId="{5A55FBCD-CD42-40F5-8A1B-3203F9CAEEAA}"/>
          </ac:spMkLst>
        </pc:spChg>
        <pc:picChg chg="add del mod">
          <ac:chgData name="Sofia Mirshed" userId="645d7749749551ed" providerId="LiveId" clId="{DB573C60-C976-4D72-BDDA-71E4495D2095}" dt="2023-03-29T01:55:42.495" v="467" actId="478"/>
          <ac:picMkLst>
            <pc:docMk/>
            <pc:sldMk cId="2835298404" sldId="266"/>
            <ac:picMk id="5" creationId="{3D9EC7FB-E4B8-A29E-F36B-FC4C4401D5AE}"/>
          </ac:picMkLst>
        </pc:picChg>
        <pc:picChg chg="add mod ord">
          <ac:chgData name="Sofia Mirshed" userId="645d7749749551ed" providerId="LiveId" clId="{DB573C60-C976-4D72-BDDA-71E4495D2095}" dt="2023-03-30T02:45:44.682" v="5104" actId="26606"/>
          <ac:picMkLst>
            <pc:docMk/>
            <pc:sldMk cId="2835298404" sldId="266"/>
            <ac:picMk id="8" creationId="{4514855D-7E98-C048-CB2E-4207BDE1E216}"/>
          </ac:picMkLst>
        </pc:picChg>
      </pc:sldChg>
      <pc:sldChg chg="addSp delSp modSp mod modTransition setBg delDesignElem">
        <pc:chgData name="Sofia Mirshed" userId="645d7749749551ed" providerId="LiveId" clId="{DB573C60-C976-4D72-BDDA-71E4495D2095}" dt="2023-03-30T16:40:46.110" v="5991"/>
        <pc:sldMkLst>
          <pc:docMk/>
          <pc:sldMk cId="120471534" sldId="267"/>
        </pc:sldMkLst>
        <pc:spChg chg="mod">
          <ac:chgData name="Sofia Mirshed" userId="645d7749749551ed" providerId="LiveId" clId="{DB573C60-C976-4D72-BDDA-71E4495D2095}" dt="2023-03-30T01:17:37.479" v="4887" actId="26606"/>
          <ac:spMkLst>
            <pc:docMk/>
            <pc:sldMk cId="120471534" sldId="267"/>
            <ac:spMk id="2" creationId="{E8FA3C76-802F-DFBD-1873-5E237CF3BF85}"/>
          </ac:spMkLst>
        </pc:spChg>
        <pc:spChg chg="mod">
          <ac:chgData name="Sofia Mirshed" userId="645d7749749551ed" providerId="LiveId" clId="{DB573C60-C976-4D72-BDDA-71E4495D2095}" dt="2023-03-30T03:10:20.637" v="5440" actId="5793"/>
          <ac:spMkLst>
            <pc:docMk/>
            <pc:sldMk cId="120471534" sldId="267"/>
            <ac:spMk id="3" creationId="{76592BC6-E9EF-C770-E353-F887BB6ADB89}"/>
          </ac:spMkLst>
        </pc:spChg>
        <pc:spChg chg="add">
          <ac:chgData name="Sofia Mirshed" userId="645d7749749551ed" providerId="LiveId" clId="{DB573C60-C976-4D72-BDDA-71E4495D2095}" dt="2023-03-30T01:17:37.479" v="4887" actId="26606"/>
          <ac:spMkLst>
            <pc:docMk/>
            <pc:sldMk cId="120471534" sldId="267"/>
            <ac:spMk id="5" creationId="{C33976D1-3430-450C-A978-87A9A6E8E71F}"/>
          </ac:spMkLst>
        </pc:spChg>
        <pc:spChg chg="add">
          <ac:chgData name="Sofia Mirshed" userId="645d7749749551ed" providerId="LiveId" clId="{DB573C60-C976-4D72-BDDA-71E4495D2095}" dt="2023-03-30T01:17:37.479" v="4887" actId="26606"/>
          <ac:spMkLst>
            <pc:docMk/>
            <pc:sldMk cId="120471534" sldId="267"/>
            <ac:spMk id="6" creationId="{7D6AAC78-7D86-415A-ADC1-2B474807960C}"/>
          </ac:spMkLst>
        </pc:spChg>
        <pc:spChg chg="add">
          <ac:chgData name="Sofia Mirshed" userId="645d7749749551ed" providerId="LiveId" clId="{DB573C60-C976-4D72-BDDA-71E4495D2095}" dt="2023-03-30T01:17:37.479" v="4887" actId="26606"/>
          <ac:spMkLst>
            <pc:docMk/>
            <pc:sldMk cId="120471534" sldId="267"/>
            <ac:spMk id="7" creationId="{F2A658D9-F185-44F1-BA33-D50320D1D078}"/>
          </ac:spMkLst>
        </pc:spChg>
        <pc:spChg chg="add del">
          <ac:chgData name="Sofia Mirshed" userId="645d7749749551ed" providerId="LiveId" clId="{DB573C60-C976-4D72-BDDA-71E4495D2095}" dt="2023-03-29T17:22:59.092" v="2482" actId="26606"/>
          <ac:spMkLst>
            <pc:docMk/>
            <pc:sldMk cId="120471534" sldId="267"/>
            <ac:spMk id="8" creationId="{081EA652-8C6A-4E69-BEB9-170809474553}"/>
          </ac:spMkLst>
        </pc:spChg>
        <pc:spChg chg="add del">
          <ac:chgData name="Sofia Mirshed" userId="645d7749749551ed" providerId="LiveId" clId="{DB573C60-C976-4D72-BDDA-71E4495D2095}" dt="2023-03-29T17:22:59.092" v="2482" actId="26606"/>
          <ac:spMkLst>
            <pc:docMk/>
            <pc:sldMk cId="120471534" sldId="267"/>
            <ac:spMk id="10" creationId="{5298780A-33B9-4EA2-8F67-DE68AD62841B}"/>
          </ac:spMkLst>
        </pc:spChg>
        <pc:spChg chg="add del">
          <ac:chgData name="Sofia Mirshed" userId="645d7749749551ed" providerId="LiveId" clId="{DB573C60-C976-4D72-BDDA-71E4495D2095}" dt="2023-03-29T17:22:59.092" v="2482" actId="26606"/>
          <ac:spMkLst>
            <pc:docMk/>
            <pc:sldMk cId="120471534" sldId="267"/>
            <ac:spMk id="12" creationId="{7F488E8B-4E1E-4402-8935-D4E6C02615C7}"/>
          </ac:spMkLst>
        </pc:spChg>
        <pc:spChg chg="add del">
          <ac:chgData name="Sofia Mirshed" userId="645d7749749551ed" providerId="LiveId" clId="{DB573C60-C976-4D72-BDDA-71E4495D2095}" dt="2023-03-30T00:11:32.665" v="4604"/>
          <ac:spMkLst>
            <pc:docMk/>
            <pc:sldMk cId="120471534" sldId="267"/>
            <ac:spMk id="15" creationId="{D5B0017B-2ECA-49AF-B397-DC140825DF8D}"/>
          </ac:spMkLst>
        </pc:spChg>
        <pc:spChg chg="add del">
          <ac:chgData name="Sofia Mirshed" userId="645d7749749551ed" providerId="LiveId" clId="{DB573C60-C976-4D72-BDDA-71E4495D2095}" dt="2023-03-30T00:11:32.665" v="4604"/>
          <ac:spMkLst>
            <pc:docMk/>
            <pc:sldMk cId="120471534" sldId="267"/>
            <ac:spMk id="16" creationId="{B6CDA21F-E7AF-4C75-8395-33F58D5B0E45}"/>
          </ac:spMkLst>
        </pc:spChg>
        <pc:grpChg chg="add del">
          <ac:chgData name="Sofia Mirshed" userId="645d7749749551ed" providerId="LiveId" clId="{DB573C60-C976-4D72-BDDA-71E4495D2095}" dt="2023-03-30T00:11:32.665" v="4604"/>
          <ac:grpSpMkLst>
            <pc:docMk/>
            <pc:sldMk cId="120471534" sldId="267"/>
            <ac:grpSpMk id="18" creationId="{AE1C45F0-260A-458C-96ED-C1F6D2151219}"/>
          </ac:grpSpMkLst>
        </pc:grpChg>
        <pc:cxnChg chg="add del">
          <ac:chgData name="Sofia Mirshed" userId="645d7749749551ed" providerId="LiveId" clId="{DB573C60-C976-4D72-BDDA-71E4495D2095}" dt="2023-03-29T17:22:59.092" v="2482" actId="26606"/>
          <ac:cxnSpMkLst>
            <pc:docMk/>
            <pc:sldMk cId="120471534" sldId="267"/>
            <ac:cxnSpMk id="14" creationId="{23AAC9B5-8015-485C-ACF9-A750390E9A56}"/>
          </ac:cxnSpMkLst>
        </pc:cxnChg>
        <pc:cxnChg chg="add del">
          <ac:chgData name="Sofia Mirshed" userId="645d7749749551ed" providerId="LiveId" clId="{DB573C60-C976-4D72-BDDA-71E4495D2095}" dt="2023-03-30T00:11:32.665" v="4604"/>
          <ac:cxnSpMkLst>
            <pc:docMk/>
            <pc:sldMk cId="120471534" sldId="267"/>
            <ac:cxnSpMk id="17" creationId="{6CF1BAF6-AD41-4082-B212-8A1F9A2E8779}"/>
          </ac:cxnSpMkLst>
        </pc:cxnChg>
      </pc:sldChg>
      <pc:sldChg chg="addSp delSp modSp mod modTransition setBg setClrOvrMap delDesignElem">
        <pc:chgData name="Sofia Mirshed" userId="645d7749749551ed" providerId="LiveId" clId="{DB573C60-C976-4D72-BDDA-71E4495D2095}" dt="2023-03-30T16:29:00.190" v="5964"/>
        <pc:sldMkLst>
          <pc:docMk/>
          <pc:sldMk cId="4065296034" sldId="268"/>
        </pc:sldMkLst>
        <pc:spChg chg="mod">
          <ac:chgData name="Sofia Mirshed" userId="645d7749749551ed" providerId="LiveId" clId="{DB573C60-C976-4D72-BDDA-71E4495D2095}" dt="2023-03-30T01:17:55.542" v="4890" actId="26606"/>
          <ac:spMkLst>
            <pc:docMk/>
            <pc:sldMk cId="4065296034" sldId="268"/>
            <ac:spMk id="2" creationId="{0C3CB741-19A3-F023-68AF-FABBD6BB4CA0}"/>
          </ac:spMkLst>
        </pc:spChg>
        <pc:spChg chg="add del mod">
          <ac:chgData name="Sofia Mirshed" userId="645d7749749551ed" providerId="LiveId" clId="{DB573C60-C976-4D72-BDDA-71E4495D2095}" dt="2023-03-29T17:24:11.570" v="2488" actId="26606"/>
          <ac:spMkLst>
            <pc:docMk/>
            <pc:sldMk cId="4065296034" sldId="268"/>
            <ac:spMk id="3" creationId="{07CF59EA-43C6-8B42-8340-EBDEAF54409E}"/>
          </ac:spMkLst>
        </pc:spChg>
        <pc:spChg chg="add del">
          <ac:chgData name="Sofia Mirshed" userId="645d7749749551ed" providerId="LiveId" clId="{DB573C60-C976-4D72-BDDA-71E4495D2095}" dt="2023-03-29T17:24:11.563" v="2487" actId="26606"/>
          <ac:spMkLst>
            <pc:docMk/>
            <pc:sldMk cId="4065296034" sldId="268"/>
            <ac:spMk id="9" creationId="{4FC4C13A-E84F-4C37-BB7E-A581B321C716}"/>
          </ac:spMkLst>
        </pc:spChg>
        <pc:spChg chg="add del">
          <ac:chgData name="Sofia Mirshed" userId="645d7749749551ed" providerId="LiveId" clId="{DB573C60-C976-4D72-BDDA-71E4495D2095}" dt="2023-03-29T17:24:11.563" v="2487" actId="26606"/>
          <ac:spMkLst>
            <pc:docMk/>
            <pc:sldMk cId="4065296034" sldId="268"/>
            <ac:spMk id="11" creationId="{78E212E7-238A-4F81-A7D5-1873B4938D39}"/>
          </ac:spMkLst>
        </pc:spChg>
        <pc:spChg chg="add del">
          <ac:chgData name="Sofia Mirshed" userId="645d7749749551ed" providerId="LiveId" clId="{DB573C60-C976-4D72-BDDA-71E4495D2095}" dt="2023-03-29T17:24:49.401" v="2491" actId="26606"/>
          <ac:spMkLst>
            <pc:docMk/>
            <pc:sldMk cId="4065296034" sldId="268"/>
            <ac:spMk id="13" creationId="{C1DD1A8A-57D5-4A81-AD04-532B043C5611}"/>
          </ac:spMkLst>
        </pc:spChg>
        <pc:spChg chg="add del">
          <ac:chgData name="Sofia Mirshed" userId="645d7749749551ed" providerId="LiveId" clId="{DB573C60-C976-4D72-BDDA-71E4495D2095}" dt="2023-03-29T17:24:49.401" v="2491" actId="26606"/>
          <ac:spMkLst>
            <pc:docMk/>
            <pc:sldMk cId="4065296034" sldId="268"/>
            <ac:spMk id="15" creationId="{007891EC-4501-44ED-A8C8-B11B6DB767AB}"/>
          </ac:spMkLst>
        </pc:spChg>
        <pc:spChg chg="add del">
          <ac:chgData name="Sofia Mirshed" userId="645d7749749551ed" providerId="LiveId" clId="{DB573C60-C976-4D72-BDDA-71E4495D2095}" dt="2023-03-29T17:24:49.393" v="2490" actId="26606"/>
          <ac:spMkLst>
            <pc:docMk/>
            <pc:sldMk cId="4065296034" sldId="268"/>
            <ac:spMk id="20" creationId="{E45B1D5C-0827-4AF0-8186-11FC5A8B8B92}"/>
          </ac:spMkLst>
        </pc:spChg>
        <pc:spChg chg="add del">
          <ac:chgData name="Sofia Mirshed" userId="645d7749749551ed" providerId="LiveId" clId="{DB573C60-C976-4D72-BDDA-71E4495D2095}" dt="2023-03-29T17:24:49.393" v="2490" actId="26606"/>
          <ac:spMkLst>
            <pc:docMk/>
            <pc:sldMk cId="4065296034" sldId="268"/>
            <ac:spMk id="22" creationId="{99413ED5-9ED4-4772-BCE4-2BCAE6B12E35}"/>
          </ac:spMkLst>
        </pc:spChg>
        <pc:spChg chg="add del">
          <ac:chgData name="Sofia Mirshed" userId="645d7749749551ed" providerId="LiveId" clId="{DB573C60-C976-4D72-BDDA-71E4495D2095}" dt="2023-03-29T17:24:49.393" v="2490" actId="26606"/>
          <ac:spMkLst>
            <pc:docMk/>
            <pc:sldMk cId="4065296034" sldId="268"/>
            <ac:spMk id="24" creationId="{04357C93-F0CB-4A1C-8F77-4E9063789819}"/>
          </ac:spMkLst>
        </pc:spChg>
        <pc:spChg chg="add del">
          <ac:chgData name="Sofia Mirshed" userId="645d7749749551ed" providerId="LiveId" clId="{DB573C60-C976-4D72-BDDA-71E4495D2095}" dt="2023-03-29T17:24:49.393" v="2490" actId="26606"/>
          <ac:spMkLst>
            <pc:docMk/>
            <pc:sldMk cId="4065296034" sldId="268"/>
            <ac:spMk id="26" creationId="{90F533E9-6690-41A8-A372-4C6C622D028D}"/>
          </ac:spMkLst>
        </pc:spChg>
        <pc:spChg chg="add del">
          <ac:chgData name="Sofia Mirshed" userId="645d7749749551ed" providerId="LiveId" clId="{DB573C60-C976-4D72-BDDA-71E4495D2095}" dt="2023-03-30T00:11:32.665" v="4604"/>
          <ac:spMkLst>
            <pc:docMk/>
            <pc:sldMk cId="4065296034" sldId="268"/>
            <ac:spMk id="28" creationId="{021FA10E-71D7-4C85-959A-469B0DC36640}"/>
          </ac:spMkLst>
        </pc:spChg>
        <pc:spChg chg="add del">
          <ac:chgData name="Sofia Mirshed" userId="645d7749749551ed" providerId="LiveId" clId="{DB573C60-C976-4D72-BDDA-71E4495D2095}" dt="2023-03-30T00:11:32.665" v="4604"/>
          <ac:spMkLst>
            <pc:docMk/>
            <pc:sldMk cId="4065296034" sldId="268"/>
            <ac:spMk id="29" creationId="{0B77F870-CF5C-45AC-8915-06EF587E0FFB}"/>
          </ac:spMkLst>
        </pc:spChg>
        <pc:picChg chg="add del">
          <ac:chgData name="Sofia Mirshed" userId="645d7749749551ed" providerId="LiveId" clId="{DB573C60-C976-4D72-BDDA-71E4495D2095}" dt="2023-03-29T17:23:52.654" v="2485" actId="26606"/>
          <ac:picMkLst>
            <pc:docMk/>
            <pc:sldMk cId="4065296034" sldId="268"/>
            <ac:picMk id="5" creationId="{25F7C4AD-EE2E-2053-C62D-8C85C79790F2}"/>
          </ac:picMkLst>
        </pc:picChg>
        <pc:picChg chg="add del">
          <ac:chgData name="Sofia Mirshed" userId="645d7749749551ed" providerId="LiveId" clId="{DB573C60-C976-4D72-BDDA-71E4495D2095}" dt="2023-03-29T17:24:11.563" v="2487" actId="26606"/>
          <ac:picMkLst>
            <pc:docMk/>
            <pc:sldMk cId="4065296034" sldId="268"/>
            <ac:picMk id="7" creationId="{3081496F-C0D7-F1AA-0D28-EC25A06B591C}"/>
          </ac:picMkLst>
        </pc:picChg>
        <pc:picChg chg="add mod ord">
          <ac:chgData name="Sofia Mirshed" userId="645d7749749551ed" providerId="LiveId" clId="{DB573C60-C976-4D72-BDDA-71E4495D2095}" dt="2023-03-30T01:17:55.542" v="4890" actId="26606"/>
          <ac:picMkLst>
            <pc:docMk/>
            <pc:sldMk cId="4065296034" sldId="268"/>
            <ac:picMk id="14" creationId="{298EFA4D-CA74-5024-0BD4-BD613B9F89AB}"/>
          </ac:picMkLst>
        </pc:picChg>
      </pc:sldChg>
      <pc:sldChg chg="addSp delSp modSp mod modTransition setBg setClrOvrMap delDesignElem">
        <pc:chgData name="Sofia Mirshed" userId="645d7749749551ed" providerId="LiveId" clId="{DB573C60-C976-4D72-BDDA-71E4495D2095}" dt="2023-03-30T16:40:54.894" v="5992"/>
        <pc:sldMkLst>
          <pc:docMk/>
          <pc:sldMk cId="657676580" sldId="269"/>
        </pc:sldMkLst>
        <pc:spChg chg="mod ord">
          <ac:chgData name="Sofia Mirshed" userId="645d7749749551ed" providerId="LiveId" clId="{DB573C60-C976-4D72-BDDA-71E4495D2095}" dt="2023-03-30T03:10:57.513" v="5443" actId="26606"/>
          <ac:spMkLst>
            <pc:docMk/>
            <pc:sldMk cId="657676580" sldId="269"/>
            <ac:spMk id="2" creationId="{390C4589-9077-3C4F-58DE-0039F7525389}"/>
          </ac:spMkLst>
        </pc:spChg>
        <pc:spChg chg="mod ord">
          <ac:chgData name="Sofia Mirshed" userId="645d7749749551ed" providerId="LiveId" clId="{DB573C60-C976-4D72-BDDA-71E4495D2095}" dt="2023-03-30T03:10:57.513" v="5443" actId="26606"/>
          <ac:spMkLst>
            <pc:docMk/>
            <pc:sldMk cId="657676580" sldId="269"/>
            <ac:spMk id="3" creationId="{2D326F12-E81A-E94F-A26D-9E44C5AE81C6}"/>
          </ac:spMkLst>
        </pc:spChg>
        <pc:spChg chg="add del">
          <ac:chgData name="Sofia Mirshed" userId="645d7749749551ed" providerId="LiveId" clId="{DB573C60-C976-4D72-BDDA-71E4495D2095}" dt="2023-03-30T01:20:21.636" v="4892" actId="26606"/>
          <ac:spMkLst>
            <pc:docMk/>
            <pc:sldMk cId="657676580" sldId="269"/>
            <ac:spMk id="6" creationId="{0908BAF3-E5E9-4D9A-9CA6-CBD0A6447CAF}"/>
          </ac:spMkLst>
        </pc:spChg>
        <pc:spChg chg="add del">
          <ac:chgData name="Sofia Mirshed" userId="645d7749749551ed" providerId="LiveId" clId="{DB573C60-C976-4D72-BDDA-71E4495D2095}" dt="2023-03-30T01:20:21.636" v="4892" actId="26606"/>
          <ac:spMkLst>
            <pc:docMk/>
            <pc:sldMk cId="657676580" sldId="269"/>
            <ac:spMk id="7" creationId="{88BE1630-2DA4-4597-927C-4EAAFEE0D74C}"/>
          </ac:spMkLst>
        </pc:spChg>
        <pc:spChg chg="add del">
          <ac:chgData name="Sofia Mirshed" userId="645d7749749551ed" providerId="LiveId" clId="{DB573C60-C976-4D72-BDDA-71E4495D2095}" dt="2023-03-30T00:11:32.665" v="4604"/>
          <ac:spMkLst>
            <pc:docMk/>
            <pc:sldMk cId="657676580" sldId="269"/>
            <ac:spMk id="8" creationId="{907EF6B7-1338-4443-8C46-6A318D952DFD}"/>
          </ac:spMkLst>
        </pc:spChg>
        <pc:spChg chg="add del">
          <ac:chgData name="Sofia Mirshed" userId="645d7749749551ed" providerId="LiveId" clId="{DB573C60-C976-4D72-BDDA-71E4495D2095}" dt="2023-03-29T17:26:21.847" v="2540" actId="26606"/>
          <ac:spMkLst>
            <pc:docMk/>
            <pc:sldMk cId="657676580" sldId="269"/>
            <ac:spMk id="9" creationId="{1CDD8E39-EA14-4679-9655-1BFF5A7B63EE}"/>
          </ac:spMkLst>
        </pc:spChg>
        <pc:spChg chg="add del">
          <ac:chgData name="Sofia Mirshed" userId="645d7749749551ed" providerId="LiveId" clId="{DB573C60-C976-4D72-BDDA-71E4495D2095}" dt="2023-03-30T00:11:32.665" v="4604"/>
          <ac:spMkLst>
            <pc:docMk/>
            <pc:sldMk cId="657676580" sldId="269"/>
            <ac:spMk id="10" creationId="{DAAE4CDD-124C-4DCF-9584-B6033B545DD5}"/>
          </ac:spMkLst>
        </pc:spChg>
        <pc:spChg chg="add del">
          <ac:chgData name="Sofia Mirshed" userId="645d7749749551ed" providerId="LiveId" clId="{DB573C60-C976-4D72-BDDA-71E4495D2095}" dt="2023-03-30T01:20:21.636" v="4892" actId="26606"/>
          <ac:spMkLst>
            <pc:docMk/>
            <pc:sldMk cId="657676580" sldId="269"/>
            <ac:spMk id="11" creationId="{11D4A801-B08B-4DED-B983-8DC144138121}"/>
          </ac:spMkLst>
        </pc:spChg>
        <pc:spChg chg="add del">
          <ac:chgData name="Sofia Mirshed" userId="645d7749749551ed" providerId="LiveId" clId="{DB573C60-C976-4D72-BDDA-71E4495D2095}" dt="2023-03-30T00:11:32.665" v="4604"/>
          <ac:spMkLst>
            <pc:docMk/>
            <pc:sldMk cId="657676580" sldId="269"/>
            <ac:spMk id="12" creationId="{081E4A58-353D-44AE-B2FC-2A74E2E400F7}"/>
          </ac:spMkLst>
        </pc:spChg>
        <pc:spChg chg="add del">
          <ac:chgData name="Sofia Mirshed" userId="645d7749749551ed" providerId="LiveId" clId="{DB573C60-C976-4D72-BDDA-71E4495D2095}" dt="2023-03-30T03:10:57.513" v="5443" actId="26606"/>
          <ac:spMkLst>
            <pc:docMk/>
            <pc:sldMk cId="657676580" sldId="269"/>
            <ac:spMk id="16" creationId="{FB403EBD-907E-4D59-98D4-A72CD1063C62}"/>
          </ac:spMkLst>
        </pc:spChg>
        <pc:spChg chg="add">
          <ac:chgData name="Sofia Mirshed" userId="645d7749749551ed" providerId="LiveId" clId="{DB573C60-C976-4D72-BDDA-71E4495D2095}" dt="2023-03-30T03:10:57.513" v="5443" actId="26606"/>
          <ac:spMkLst>
            <pc:docMk/>
            <pc:sldMk cId="657676580" sldId="269"/>
            <ac:spMk id="22" creationId="{68D8C857-9447-4941-8520-9A44A926F4FF}"/>
          </ac:spMkLst>
        </pc:spChg>
        <pc:picChg chg="add del">
          <ac:chgData name="Sofia Mirshed" userId="645d7749749551ed" providerId="LiveId" clId="{DB573C60-C976-4D72-BDDA-71E4495D2095}" dt="2023-03-29T17:26:21.847" v="2540" actId="26606"/>
          <ac:picMkLst>
            <pc:docMk/>
            <pc:sldMk cId="657676580" sldId="269"/>
            <ac:picMk id="5" creationId="{A36E7A7E-F99B-2D6D-F335-DD2F58906785}"/>
          </ac:picMkLst>
        </pc:picChg>
        <pc:picChg chg="add del">
          <ac:chgData name="Sofia Mirshed" userId="645d7749749551ed" providerId="LiveId" clId="{DB573C60-C976-4D72-BDDA-71E4495D2095}" dt="2023-03-30T03:10:57.507" v="5442" actId="26606"/>
          <ac:picMkLst>
            <pc:docMk/>
            <pc:sldMk cId="657676580" sldId="269"/>
            <ac:picMk id="18" creationId="{754E59B2-74E4-2672-212E-7A94D6756326}"/>
          </ac:picMkLst>
        </pc:picChg>
        <pc:picChg chg="add">
          <ac:chgData name="Sofia Mirshed" userId="645d7749749551ed" providerId="LiveId" clId="{DB573C60-C976-4D72-BDDA-71E4495D2095}" dt="2023-03-30T03:10:57.513" v="5443" actId="26606"/>
          <ac:picMkLst>
            <pc:docMk/>
            <pc:sldMk cId="657676580" sldId="269"/>
            <ac:picMk id="20" creationId="{2FB5DDD2-B76F-75E9-F83D-EE53774C03F7}"/>
          </ac:picMkLst>
        </pc:picChg>
      </pc:sldChg>
      <pc:sldChg chg="addSp delSp modSp new mod modTransition setBg modClrScheme delDesignElem chgLayout modNotesTx">
        <pc:chgData name="Sofia Mirshed" userId="645d7749749551ed" providerId="LiveId" clId="{DB573C60-C976-4D72-BDDA-71E4495D2095}" dt="2023-03-30T17:34:03.116" v="8885" actId="20577"/>
        <pc:sldMkLst>
          <pc:docMk/>
          <pc:sldMk cId="583587243" sldId="270"/>
        </pc:sldMkLst>
        <pc:spChg chg="mod ord">
          <ac:chgData name="Sofia Mirshed" userId="645d7749749551ed" providerId="LiveId" clId="{DB573C60-C976-4D72-BDDA-71E4495D2095}" dt="2023-03-30T01:14:42.849" v="4869" actId="26606"/>
          <ac:spMkLst>
            <pc:docMk/>
            <pc:sldMk cId="583587243" sldId="270"/>
            <ac:spMk id="2" creationId="{203F23E7-53F9-0B9A-57A4-12B314E7AE91}"/>
          </ac:spMkLst>
        </pc:spChg>
        <pc:spChg chg="del mod ord">
          <ac:chgData name="Sofia Mirshed" userId="645d7749749551ed" providerId="LiveId" clId="{DB573C60-C976-4D72-BDDA-71E4495D2095}" dt="2023-03-28T18:54:41.020" v="410" actId="700"/>
          <ac:spMkLst>
            <pc:docMk/>
            <pc:sldMk cId="583587243" sldId="270"/>
            <ac:spMk id="3" creationId="{8A73B0E3-A99E-DD03-06BB-193DE751461D}"/>
          </ac:spMkLst>
        </pc:spChg>
        <pc:spChg chg="add del mod ord">
          <ac:chgData name="Sofia Mirshed" userId="645d7749749551ed" providerId="LiveId" clId="{DB573C60-C976-4D72-BDDA-71E4495D2095}" dt="2023-03-28T18:54:51.577" v="411" actId="700"/>
          <ac:spMkLst>
            <pc:docMk/>
            <pc:sldMk cId="583587243" sldId="270"/>
            <ac:spMk id="4" creationId="{08CB6EF4-4E26-AB26-4B0F-D36E3F63CCEC}"/>
          </ac:spMkLst>
        </pc:spChg>
        <pc:spChg chg="add del mod">
          <ac:chgData name="Sofia Mirshed" userId="645d7749749551ed" providerId="LiveId" clId="{DB573C60-C976-4D72-BDDA-71E4495D2095}" dt="2023-03-29T23:25:56.855" v="4441" actId="931"/>
          <ac:spMkLst>
            <pc:docMk/>
            <pc:sldMk cId="583587243" sldId="270"/>
            <ac:spMk id="4" creationId="{E3382C0F-2548-22E7-8136-3EE91DF1FD91}"/>
          </ac:spMkLst>
        </pc:spChg>
        <pc:spChg chg="add del mod ord">
          <ac:chgData name="Sofia Mirshed" userId="645d7749749551ed" providerId="LiveId" clId="{DB573C60-C976-4D72-BDDA-71E4495D2095}" dt="2023-03-28T18:54:51.577" v="411" actId="700"/>
          <ac:spMkLst>
            <pc:docMk/>
            <pc:sldMk cId="583587243" sldId="270"/>
            <ac:spMk id="5" creationId="{B6B8E18D-6F07-3FE4-6428-81EF4A63D13C}"/>
          </ac:spMkLst>
        </pc:spChg>
        <pc:spChg chg="add del mod ord">
          <ac:chgData name="Sofia Mirshed" userId="645d7749749551ed" providerId="LiveId" clId="{DB573C60-C976-4D72-BDDA-71E4495D2095}" dt="2023-03-28T18:54:51.577" v="411" actId="700"/>
          <ac:spMkLst>
            <pc:docMk/>
            <pc:sldMk cId="583587243" sldId="270"/>
            <ac:spMk id="6" creationId="{E0E54D13-FA0F-FF28-2438-156D7E7448CB}"/>
          </ac:spMkLst>
        </pc:spChg>
        <pc:spChg chg="add del mod ord">
          <ac:chgData name="Sofia Mirshed" userId="645d7749749551ed" providerId="LiveId" clId="{DB573C60-C976-4D72-BDDA-71E4495D2095}" dt="2023-03-28T18:54:51.577" v="411" actId="700"/>
          <ac:spMkLst>
            <pc:docMk/>
            <pc:sldMk cId="583587243" sldId="270"/>
            <ac:spMk id="7" creationId="{87B45C75-1EA5-12FB-4E1E-6FC8B70D284F}"/>
          </ac:spMkLst>
        </pc:spChg>
        <pc:spChg chg="add del mod ord">
          <ac:chgData name="Sofia Mirshed" userId="645d7749749551ed" providerId="LiveId" clId="{DB573C60-C976-4D72-BDDA-71E4495D2095}" dt="2023-03-28T18:54:53.968" v="412"/>
          <ac:spMkLst>
            <pc:docMk/>
            <pc:sldMk cId="583587243" sldId="270"/>
            <ac:spMk id="8" creationId="{DE8F4AB1-9223-D5AE-F43D-9BB60BB688B8}"/>
          </ac:spMkLst>
        </pc:spChg>
        <pc:spChg chg="add del mod ord">
          <ac:chgData name="Sofia Mirshed" userId="645d7749749551ed" providerId="LiveId" clId="{DB573C60-C976-4D72-BDDA-71E4495D2095}" dt="2023-03-29T02:10:20.595" v="648" actId="700"/>
          <ac:spMkLst>
            <pc:docMk/>
            <pc:sldMk cId="583587243" sldId="270"/>
            <ac:spMk id="9" creationId="{D041CCBE-8D21-6876-678D-6EAB27AB927C}"/>
          </ac:spMkLst>
        </pc:spChg>
        <pc:spChg chg="add del">
          <ac:chgData name="Sofia Mirshed" userId="645d7749749551ed" providerId="LiveId" clId="{DB573C60-C976-4D72-BDDA-71E4495D2095}" dt="2023-03-30T00:29:50.268" v="4724" actId="26606"/>
          <ac:spMkLst>
            <pc:docMk/>
            <pc:sldMk cId="583587243" sldId="270"/>
            <ac:spMk id="11" creationId="{3F47E20B-1205-4238-A82B-90EF577F32D8}"/>
          </ac:spMkLst>
        </pc:spChg>
        <pc:spChg chg="add del mod ord">
          <ac:chgData name="Sofia Mirshed" userId="645d7749749551ed" providerId="LiveId" clId="{DB573C60-C976-4D72-BDDA-71E4495D2095}" dt="2023-03-29T02:10:20.595" v="648" actId="700"/>
          <ac:spMkLst>
            <pc:docMk/>
            <pc:sldMk cId="583587243" sldId="270"/>
            <ac:spMk id="12" creationId="{1306BDB6-5108-E137-46C9-CA2C947BCCFA}"/>
          </ac:spMkLst>
        </pc:spChg>
        <pc:spChg chg="add del mod">
          <ac:chgData name="Sofia Mirshed" userId="645d7749749551ed" providerId="LiveId" clId="{DB573C60-C976-4D72-BDDA-71E4495D2095}" dt="2023-03-30T01:14:37.876" v="4865" actId="931"/>
          <ac:spMkLst>
            <pc:docMk/>
            <pc:sldMk cId="583587243" sldId="270"/>
            <ac:spMk id="13" creationId="{5EC2687E-A1E5-E380-6930-7CD252F23283}"/>
          </ac:spMkLst>
        </pc:spChg>
        <pc:spChg chg="add del mod ord">
          <ac:chgData name="Sofia Mirshed" userId="645d7749749551ed" providerId="LiveId" clId="{DB573C60-C976-4D72-BDDA-71E4495D2095}" dt="2023-03-29T02:10:33.733" v="649" actId="931"/>
          <ac:spMkLst>
            <pc:docMk/>
            <pc:sldMk cId="583587243" sldId="270"/>
            <ac:spMk id="13" creationId="{ACEB7315-5EC0-0568-12D2-973C91CCABDC}"/>
          </ac:spMkLst>
        </pc:spChg>
        <pc:spChg chg="add del">
          <ac:chgData name="Sofia Mirshed" userId="645d7749749551ed" providerId="LiveId" clId="{DB573C60-C976-4D72-BDDA-71E4495D2095}" dt="2023-03-30T00:29:50.268" v="4724" actId="26606"/>
          <ac:spMkLst>
            <pc:docMk/>
            <pc:sldMk cId="583587243" sldId="270"/>
            <ac:spMk id="14" creationId="{D13567AC-EB9A-47A9-B6EC-B5BDB73B113C}"/>
          </ac:spMkLst>
        </pc:spChg>
        <pc:spChg chg="add del">
          <ac:chgData name="Sofia Mirshed" userId="645d7749749551ed" providerId="LiveId" clId="{DB573C60-C976-4D72-BDDA-71E4495D2095}" dt="2023-03-30T01:14:42.849" v="4869" actId="26606"/>
          <ac:spMkLst>
            <pc:docMk/>
            <pc:sldMk cId="583587243" sldId="270"/>
            <ac:spMk id="16" creationId="{2F0F143B-3981-4FC2-BB15-0C5867633489}"/>
          </ac:spMkLst>
        </pc:spChg>
        <pc:spChg chg="add del">
          <ac:chgData name="Sofia Mirshed" userId="645d7749749551ed" providerId="LiveId" clId="{DB573C60-C976-4D72-BDDA-71E4495D2095}" dt="2023-03-29T14:26:04.327" v="1910" actId="26606"/>
          <ac:spMkLst>
            <pc:docMk/>
            <pc:sldMk cId="583587243" sldId="270"/>
            <ac:spMk id="20" creationId="{D4771268-CB57-404A-9271-370EB28F6090}"/>
          </ac:spMkLst>
        </pc:spChg>
        <pc:spChg chg="add del">
          <ac:chgData name="Sofia Mirshed" userId="645d7749749551ed" providerId="LiveId" clId="{DB573C60-C976-4D72-BDDA-71E4495D2095}" dt="2023-03-29T16:53:46.382" v="2066" actId="26606"/>
          <ac:spMkLst>
            <pc:docMk/>
            <pc:sldMk cId="583587243" sldId="270"/>
            <ac:spMk id="22" creationId="{047C8CCB-F95D-4249-92DD-651249D3535A}"/>
          </ac:spMkLst>
        </pc:spChg>
        <pc:spChg chg="add del">
          <ac:chgData name="Sofia Mirshed" userId="645d7749749551ed" providerId="LiveId" clId="{DB573C60-C976-4D72-BDDA-71E4495D2095}" dt="2023-03-29T16:53:46.382" v="2066" actId="26606"/>
          <ac:spMkLst>
            <pc:docMk/>
            <pc:sldMk cId="583587243" sldId="270"/>
            <ac:spMk id="23" creationId="{6753252F-4873-4F63-801D-CC719279A7D5}"/>
          </ac:spMkLst>
        </pc:spChg>
        <pc:spChg chg="add">
          <ac:chgData name="Sofia Mirshed" userId="645d7749749551ed" providerId="LiveId" clId="{DB573C60-C976-4D72-BDDA-71E4495D2095}" dt="2023-03-30T01:14:42.849" v="4869" actId="26606"/>
          <ac:spMkLst>
            <pc:docMk/>
            <pc:sldMk cId="583587243" sldId="270"/>
            <ac:spMk id="24" creationId="{CA677DB7-5829-45BD-9754-5EC484CC4253}"/>
          </ac:spMkLst>
        </pc:spChg>
        <pc:spChg chg="add">
          <ac:chgData name="Sofia Mirshed" userId="645d7749749551ed" providerId="LiveId" clId="{DB573C60-C976-4D72-BDDA-71E4495D2095}" dt="2023-03-30T01:14:42.849" v="4869" actId="26606"/>
          <ac:spMkLst>
            <pc:docMk/>
            <pc:sldMk cId="583587243" sldId="270"/>
            <ac:spMk id="26" creationId="{419501C6-F015-4273-AF88-E0F6C853899F}"/>
          </ac:spMkLst>
        </pc:spChg>
        <pc:spChg chg="add del">
          <ac:chgData name="Sofia Mirshed" userId="645d7749749551ed" providerId="LiveId" clId="{DB573C60-C976-4D72-BDDA-71E4495D2095}" dt="2023-03-29T16:53:33.283" v="2061" actId="26606"/>
          <ac:spMkLst>
            <pc:docMk/>
            <pc:sldMk cId="583587243" sldId="270"/>
            <ac:spMk id="27" creationId="{FA656EAB-59DB-D4BE-5212-8175AFB9DF7C}"/>
          </ac:spMkLst>
        </pc:spChg>
        <pc:spChg chg="add del">
          <ac:chgData name="Sofia Mirshed" userId="645d7749749551ed" providerId="LiveId" clId="{DB573C60-C976-4D72-BDDA-71E4495D2095}" dt="2023-03-29T16:53:00.657" v="2053" actId="26606"/>
          <ac:spMkLst>
            <pc:docMk/>
            <pc:sldMk cId="583587243" sldId="270"/>
            <ac:spMk id="28" creationId="{BA79A7CF-01AF-4178-9369-94E0C90EB046}"/>
          </ac:spMkLst>
        </pc:spChg>
        <pc:spChg chg="add del">
          <ac:chgData name="Sofia Mirshed" userId="645d7749749551ed" providerId="LiveId" clId="{DB573C60-C976-4D72-BDDA-71E4495D2095}" dt="2023-03-29T16:53:00.657" v="2053" actId="26606"/>
          <ac:spMkLst>
            <pc:docMk/>
            <pc:sldMk cId="583587243" sldId="270"/>
            <ac:spMk id="30" creationId="{99413ED5-9ED4-4772-BCE4-2BCAE6B12E35}"/>
          </ac:spMkLst>
        </pc:spChg>
        <pc:spChg chg="add del">
          <ac:chgData name="Sofia Mirshed" userId="645d7749749551ed" providerId="LiveId" clId="{DB573C60-C976-4D72-BDDA-71E4495D2095}" dt="2023-03-29T16:53:00.657" v="2053" actId="26606"/>
          <ac:spMkLst>
            <pc:docMk/>
            <pc:sldMk cId="583587243" sldId="270"/>
            <ac:spMk id="32" creationId="{04357C93-F0CB-4A1C-8F77-4E9063789819}"/>
          </ac:spMkLst>
        </pc:spChg>
        <pc:spChg chg="add del">
          <ac:chgData name="Sofia Mirshed" userId="645d7749749551ed" providerId="LiveId" clId="{DB573C60-C976-4D72-BDDA-71E4495D2095}" dt="2023-03-29T16:53:00.657" v="2053" actId="26606"/>
          <ac:spMkLst>
            <pc:docMk/>
            <pc:sldMk cId="583587243" sldId="270"/>
            <ac:spMk id="34" creationId="{90F533E9-6690-41A8-A372-4C6C622D028D}"/>
          </ac:spMkLst>
        </pc:spChg>
        <pc:spChg chg="add del">
          <ac:chgData name="Sofia Mirshed" userId="645d7749749551ed" providerId="LiveId" clId="{DB573C60-C976-4D72-BDDA-71E4495D2095}" dt="2023-03-29T16:53:10.217" v="2055" actId="26606"/>
          <ac:spMkLst>
            <pc:docMk/>
            <pc:sldMk cId="583587243" sldId="270"/>
            <ac:spMk id="36" creationId="{6753252F-4873-4F63-801D-CC719279A7D5}"/>
          </ac:spMkLst>
        </pc:spChg>
        <pc:spChg chg="add del">
          <ac:chgData name="Sofia Mirshed" userId="645d7749749551ed" providerId="LiveId" clId="{DB573C60-C976-4D72-BDDA-71E4495D2095}" dt="2023-03-29T16:53:10.217" v="2055" actId="26606"/>
          <ac:spMkLst>
            <pc:docMk/>
            <pc:sldMk cId="583587243" sldId="270"/>
            <ac:spMk id="37" creationId="{047C8CCB-F95D-4249-92DD-651249D3535A}"/>
          </ac:spMkLst>
        </pc:spChg>
        <pc:spChg chg="add del">
          <ac:chgData name="Sofia Mirshed" userId="645d7749749551ed" providerId="LiveId" clId="{DB573C60-C976-4D72-BDDA-71E4495D2095}" dt="2023-03-29T16:53:15.484" v="2057" actId="26606"/>
          <ac:spMkLst>
            <pc:docMk/>
            <pc:sldMk cId="583587243" sldId="270"/>
            <ac:spMk id="39" creationId="{37C89E4B-3C9F-44B9-8B86-D9E3D112D8EC}"/>
          </ac:spMkLst>
        </pc:spChg>
        <pc:spChg chg="add del">
          <ac:chgData name="Sofia Mirshed" userId="645d7749749551ed" providerId="LiveId" clId="{DB573C60-C976-4D72-BDDA-71E4495D2095}" dt="2023-03-29T16:53:18.206" v="2059" actId="26606"/>
          <ac:spMkLst>
            <pc:docMk/>
            <pc:sldMk cId="583587243" sldId="270"/>
            <ac:spMk id="43" creationId="{37C89E4B-3C9F-44B9-8B86-D9E3D112D8EC}"/>
          </ac:spMkLst>
        </pc:spChg>
        <pc:spChg chg="add del">
          <ac:chgData name="Sofia Mirshed" userId="645d7749749551ed" providerId="LiveId" clId="{DB573C60-C976-4D72-BDDA-71E4495D2095}" dt="2023-03-29T16:53:33.283" v="2061" actId="26606"/>
          <ac:spMkLst>
            <pc:docMk/>
            <pc:sldMk cId="583587243" sldId="270"/>
            <ac:spMk id="47" creationId="{32AEEBC8-9D30-42EF-95F2-386C2653FBF0}"/>
          </ac:spMkLst>
        </pc:spChg>
        <pc:spChg chg="add del">
          <ac:chgData name="Sofia Mirshed" userId="645d7749749551ed" providerId="LiveId" clId="{DB573C60-C976-4D72-BDDA-71E4495D2095}" dt="2023-03-29T16:53:33.283" v="2061" actId="26606"/>
          <ac:spMkLst>
            <pc:docMk/>
            <pc:sldMk cId="583587243" sldId="270"/>
            <ac:spMk id="48" creationId="{2E92FA66-67D7-4CB4-94D3-E643A9AD4757}"/>
          </ac:spMkLst>
        </pc:spChg>
        <pc:spChg chg="add del">
          <ac:chgData name="Sofia Mirshed" userId="645d7749749551ed" providerId="LiveId" clId="{DB573C60-C976-4D72-BDDA-71E4495D2095}" dt="2023-03-29T16:53:44.505" v="2063" actId="26606"/>
          <ac:spMkLst>
            <pc:docMk/>
            <pc:sldMk cId="583587243" sldId="270"/>
            <ac:spMk id="50" creationId="{700E0F77-E936-4985-B7B1-B9823486AC33}"/>
          </ac:spMkLst>
        </pc:spChg>
        <pc:spChg chg="add del">
          <ac:chgData name="Sofia Mirshed" userId="645d7749749551ed" providerId="LiveId" clId="{DB573C60-C976-4D72-BDDA-71E4495D2095}" dt="2023-03-29T16:53:44.505" v="2063" actId="26606"/>
          <ac:spMkLst>
            <pc:docMk/>
            <pc:sldMk cId="583587243" sldId="270"/>
            <ac:spMk id="51" creationId="{95C8260E-968F-44E8-A823-ABB431311926}"/>
          </ac:spMkLst>
        </pc:spChg>
        <pc:spChg chg="add del">
          <ac:chgData name="Sofia Mirshed" userId="645d7749749551ed" providerId="LiveId" clId="{DB573C60-C976-4D72-BDDA-71E4495D2095}" dt="2023-03-29T16:53:44.505" v="2063" actId="26606"/>
          <ac:spMkLst>
            <pc:docMk/>
            <pc:sldMk cId="583587243" sldId="270"/>
            <ac:spMk id="52" creationId="{2C1BBA94-3F40-40AA-8BB9-E69E25E537C1}"/>
          </ac:spMkLst>
        </pc:spChg>
        <pc:spChg chg="add del">
          <ac:chgData name="Sofia Mirshed" userId="645d7749749551ed" providerId="LiveId" clId="{DB573C60-C976-4D72-BDDA-71E4495D2095}" dt="2023-03-29T16:53:44.505" v="2063" actId="26606"/>
          <ac:spMkLst>
            <pc:docMk/>
            <pc:sldMk cId="583587243" sldId="270"/>
            <ac:spMk id="53" creationId="{FE43805F-24A6-46A4-B19B-54F28347355C}"/>
          </ac:spMkLst>
        </pc:spChg>
        <pc:spChg chg="add del">
          <ac:chgData name="Sofia Mirshed" userId="645d7749749551ed" providerId="LiveId" clId="{DB573C60-C976-4D72-BDDA-71E4495D2095}" dt="2023-03-29T16:53:44.505" v="2063" actId="26606"/>
          <ac:spMkLst>
            <pc:docMk/>
            <pc:sldMk cId="583587243" sldId="270"/>
            <ac:spMk id="54" creationId="{0A8CC9B4-FC82-5664-E20F-14648BFB07ED}"/>
          </ac:spMkLst>
        </pc:spChg>
        <pc:spChg chg="add del">
          <ac:chgData name="Sofia Mirshed" userId="645d7749749551ed" providerId="LiveId" clId="{DB573C60-C976-4D72-BDDA-71E4495D2095}" dt="2023-03-29T16:53:46.377" v="2065" actId="26606"/>
          <ac:spMkLst>
            <pc:docMk/>
            <pc:sldMk cId="583587243" sldId="270"/>
            <ac:spMk id="56" creationId="{6753252F-4873-4F63-801D-CC719279A7D5}"/>
          </ac:spMkLst>
        </pc:spChg>
        <pc:spChg chg="add del">
          <ac:chgData name="Sofia Mirshed" userId="645d7749749551ed" providerId="LiveId" clId="{DB573C60-C976-4D72-BDDA-71E4495D2095}" dt="2023-03-29T16:53:46.377" v="2065" actId="26606"/>
          <ac:spMkLst>
            <pc:docMk/>
            <pc:sldMk cId="583587243" sldId="270"/>
            <ac:spMk id="57" creationId="{047C8CCB-F95D-4249-92DD-651249D3535A}"/>
          </ac:spMkLst>
        </pc:spChg>
        <pc:spChg chg="add del">
          <ac:chgData name="Sofia Mirshed" userId="645d7749749551ed" providerId="LiveId" clId="{DB573C60-C976-4D72-BDDA-71E4495D2095}" dt="2023-03-29T19:04:02.274" v="4193" actId="26606"/>
          <ac:spMkLst>
            <pc:docMk/>
            <pc:sldMk cId="583587243" sldId="270"/>
            <ac:spMk id="59" creationId="{BA79A7CF-01AF-4178-9369-94E0C90EB046}"/>
          </ac:spMkLst>
        </pc:spChg>
        <pc:spChg chg="add del">
          <ac:chgData name="Sofia Mirshed" userId="645d7749749551ed" providerId="LiveId" clId="{DB573C60-C976-4D72-BDDA-71E4495D2095}" dt="2023-03-29T19:04:02.274" v="4193" actId="26606"/>
          <ac:spMkLst>
            <pc:docMk/>
            <pc:sldMk cId="583587243" sldId="270"/>
            <ac:spMk id="60" creationId="{99413ED5-9ED4-4772-BCE4-2BCAE6B12E35}"/>
          </ac:spMkLst>
        </pc:spChg>
        <pc:spChg chg="add del">
          <ac:chgData name="Sofia Mirshed" userId="645d7749749551ed" providerId="LiveId" clId="{DB573C60-C976-4D72-BDDA-71E4495D2095}" dt="2023-03-29T19:04:02.274" v="4193" actId="26606"/>
          <ac:spMkLst>
            <pc:docMk/>
            <pc:sldMk cId="583587243" sldId="270"/>
            <ac:spMk id="61" creationId="{04357C93-F0CB-4A1C-8F77-4E9063789819}"/>
          </ac:spMkLst>
        </pc:spChg>
        <pc:spChg chg="add del">
          <ac:chgData name="Sofia Mirshed" userId="645d7749749551ed" providerId="LiveId" clId="{DB573C60-C976-4D72-BDDA-71E4495D2095}" dt="2023-03-29T19:04:02.274" v="4193" actId="26606"/>
          <ac:spMkLst>
            <pc:docMk/>
            <pc:sldMk cId="583587243" sldId="270"/>
            <ac:spMk id="62" creationId="{90F533E9-6690-41A8-A372-4C6C622D028D}"/>
          </ac:spMkLst>
        </pc:spChg>
        <pc:spChg chg="add del">
          <ac:chgData name="Sofia Mirshed" userId="645d7749749551ed" providerId="LiveId" clId="{DB573C60-C976-4D72-BDDA-71E4495D2095}" dt="2023-03-29T19:06:56.544" v="4194" actId="26606"/>
          <ac:spMkLst>
            <pc:docMk/>
            <pc:sldMk cId="583587243" sldId="270"/>
            <ac:spMk id="64" creationId="{700E0F77-E936-4985-B7B1-B9823486AC33}"/>
          </ac:spMkLst>
        </pc:spChg>
        <pc:spChg chg="add del">
          <ac:chgData name="Sofia Mirshed" userId="645d7749749551ed" providerId="LiveId" clId="{DB573C60-C976-4D72-BDDA-71E4495D2095}" dt="2023-03-29T19:06:56.544" v="4194" actId="26606"/>
          <ac:spMkLst>
            <pc:docMk/>
            <pc:sldMk cId="583587243" sldId="270"/>
            <ac:spMk id="65" creationId="{95C8260E-968F-44E8-A823-ABB431311926}"/>
          </ac:spMkLst>
        </pc:spChg>
        <pc:spChg chg="add del">
          <ac:chgData name="Sofia Mirshed" userId="645d7749749551ed" providerId="LiveId" clId="{DB573C60-C976-4D72-BDDA-71E4495D2095}" dt="2023-03-29T16:58:42.251" v="2118" actId="26606"/>
          <ac:spMkLst>
            <pc:docMk/>
            <pc:sldMk cId="583587243" sldId="270"/>
            <ac:spMk id="66" creationId="{F05D82DB-9827-D2E4-27A3-4E12C12E4F31}"/>
          </ac:spMkLst>
        </pc:spChg>
        <pc:spChg chg="add del">
          <ac:chgData name="Sofia Mirshed" userId="645d7749749551ed" providerId="LiveId" clId="{DB573C60-C976-4D72-BDDA-71E4495D2095}" dt="2023-03-29T19:06:56.544" v="4194" actId="26606"/>
          <ac:spMkLst>
            <pc:docMk/>
            <pc:sldMk cId="583587243" sldId="270"/>
            <ac:spMk id="67" creationId="{2C1BBA94-3F40-40AA-8BB9-E69E25E537C1}"/>
          </ac:spMkLst>
        </pc:spChg>
        <pc:spChg chg="add del">
          <ac:chgData name="Sofia Mirshed" userId="645d7749749551ed" providerId="LiveId" clId="{DB573C60-C976-4D72-BDDA-71E4495D2095}" dt="2023-03-29T19:06:56.544" v="4194" actId="26606"/>
          <ac:spMkLst>
            <pc:docMk/>
            <pc:sldMk cId="583587243" sldId="270"/>
            <ac:spMk id="68" creationId="{FE43805F-24A6-46A4-B19B-54F28347355C}"/>
          </ac:spMkLst>
        </pc:spChg>
        <pc:spChg chg="add del">
          <ac:chgData name="Sofia Mirshed" userId="645d7749749551ed" providerId="LiveId" clId="{DB573C60-C976-4D72-BDDA-71E4495D2095}" dt="2023-03-29T16:58:42.251" v="2118" actId="26606"/>
          <ac:spMkLst>
            <pc:docMk/>
            <pc:sldMk cId="583587243" sldId="270"/>
            <ac:spMk id="69" creationId="{7FEAE179-C525-48F3-AD47-0E9E2B6F2E2E}"/>
          </ac:spMkLst>
        </pc:spChg>
        <pc:spChg chg="add del">
          <ac:chgData name="Sofia Mirshed" userId="645d7749749551ed" providerId="LiveId" clId="{DB573C60-C976-4D72-BDDA-71E4495D2095}" dt="2023-03-29T19:06:56.544" v="4194" actId="26606"/>
          <ac:spMkLst>
            <pc:docMk/>
            <pc:sldMk cId="583587243" sldId="270"/>
            <ac:spMk id="70" creationId="{072FA27E-5577-6E68-6830-6F0173607606}"/>
          </ac:spMkLst>
        </pc:spChg>
        <pc:spChg chg="add del">
          <ac:chgData name="Sofia Mirshed" userId="645d7749749551ed" providerId="LiveId" clId="{DB573C60-C976-4D72-BDDA-71E4495D2095}" dt="2023-03-29T16:58:42.251" v="2118" actId="26606"/>
          <ac:spMkLst>
            <pc:docMk/>
            <pc:sldMk cId="583587243" sldId="270"/>
            <ac:spMk id="71" creationId="{95C8260E-968F-44E8-A823-ABB431311926}"/>
          </ac:spMkLst>
        </pc:spChg>
        <pc:spChg chg="add del">
          <ac:chgData name="Sofia Mirshed" userId="645d7749749551ed" providerId="LiveId" clId="{DB573C60-C976-4D72-BDDA-71E4495D2095}" dt="2023-03-30T00:11:32.665" v="4604"/>
          <ac:spMkLst>
            <pc:docMk/>
            <pc:sldMk cId="583587243" sldId="270"/>
            <ac:spMk id="72" creationId="{3B47FC9C-2ED3-4100-A4EF-E8CDFEE106C9}"/>
          </ac:spMkLst>
        </pc:spChg>
        <pc:spChg chg="add del">
          <ac:chgData name="Sofia Mirshed" userId="645d7749749551ed" providerId="LiveId" clId="{DB573C60-C976-4D72-BDDA-71E4495D2095}" dt="2023-03-29T16:58:42.251" v="2118" actId="26606"/>
          <ac:spMkLst>
            <pc:docMk/>
            <pc:sldMk cId="583587243" sldId="270"/>
            <ac:spMk id="73" creationId="{2C1BBA94-3F40-40AA-8BB9-E69E25E537C1}"/>
          </ac:spMkLst>
        </pc:spChg>
        <pc:spChg chg="add del">
          <ac:chgData name="Sofia Mirshed" userId="645d7749749551ed" providerId="LiveId" clId="{DB573C60-C976-4D72-BDDA-71E4495D2095}" dt="2023-03-29T16:58:42.251" v="2118" actId="26606"/>
          <ac:spMkLst>
            <pc:docMk/>
            <pc:sldMk cId="583587243" sldId="270"/>
            <ac:spMk id="75" creationId="{FE43805F-24A6-46A4-B19B-54F28347355C}"/>
          </ac:spMkLst>
        </pc:spChg>
        <pc:spChg chg="add del">
          <ac:chgData name="Sofia Mirshed" userId="645d7749749551ed" providerId="LiveId" clId="{DB573C60-C976-4D72-BDDA-71E4495D2095}" dt="2023-03-29T16:58:41.672" v="2117" actId="26606"/>
          <ac:spMkLst>
            <pc:docMk/>
            <pc:sldMk cId="583587243" sldId="270"/>
            <ac:spMk id="80" creationId="{BA79A7CF-01AF-4178-9369-94E0C90EB046}"/>
          </ac:spMkLst>
        </pc:spChg>
        <pc:spChg chg="add del">
          <ac:chgData name="Sofia Mirshed" userId="645d7749749551ed" providerId="LiveId" clId="{DB573C60-C976-4D72-BDDA-71E4495D2095}" dt="2023-03-29T16:58:41.672" v="2117" actId="26606"/>
          <ac:spMkLst>
            <pc:docMk/>
            <pc:sldMk cId="583587243" sldId="270"/>
            <ac:spMk id="82" creationId="{99413ED5-9ED4-4772-BCE4-2BCAE6B12E35}"/>
          </ac:spMkLst>
        </pc:spChg>
        <pc:spChg chg="add del">
          <ac:chgData name="Sofia Mirshed" userId="645d7749749551ed" providerId="LiveId" clId="{DB573C60-C976-4D72-BDDA-71E4495D2095}" dt="2023-03-29T16:58:41.672" v="2117" actId="26606"/>
          <ac:spMkLst>
            <pc:docMk/>
            <pc:sldMk cId="583587243" sldId="270"/>
            <ac:spMk id="84" creationId="{04357C93-F0CB-4A1C-8F77-4E9063789819}"/>
          </ac:spMkLst>
        </pc:spChg>
        <pc:spChg chg="add del">
          <ac:chgData name="Sofia Mirshed" userId="645d7749749551ed" providerId="LiveId" clId="{DB573C60-C976-4D72-BDDA-71E4495D2095}" dt="2023-03-29T16:58:41.672" v="2117" actId="26606"/>
          <ac:spMkLst>
            <pc:docMk/>
            <pc:sldMk cId="583587243" sldId="270"/>
            <ac:spMk id="86" creationId="{90F533E9-6690-41A8-A372-4C6C622D028D}"/>
          </ac:spMkLst>
        </pc:spChg>
        <pc:picChg chg="add del mod">
          <ac:chgData name="Sofia Mirshed" userId="645d7749749551ed" providerId="LiveId" clId="{DB573C60-C976-4D72-BDDA-71E4495D2095}" dt="2023-03-30T01:13:40.650" v="4864" actId="478"/>
          <ac:picMkLst>
            <pc:docMk/>
            <pc:sldMk cId="583587243" sldId="270"/>
            <ac:picMk id="6" creationId="{5A4C263C-5B3D-4575-C09A-884BB6788F7E}"/>
          </ac:picMkLst>
        </pc:picChg>
        <pc:picChg chg="add del mod modCrop">
          <ac:chgData name="Sofia Mirshed" userId="645d7749749551ed" providerId="LiveId" clId="{DB573C60-C976-4D72-BDDA-71E4495D2095}" dt="2023-03-30T01:13:39.752" v="4863" actId="478"/>
          <ac:picMkLst>
            <pc:docMk/>
            <pc:sldMk cId="583587243" sldId="270"/>
            <ac:picMk id="8" creationId="{761C6035-4951-6581-36CD-B7BB6ED38BB9}"/>
          </ac:picMkLst>
        </pc:picChg>
        <pc:picChg chg="add del mod">
          <ac:chgData name="Sofia Mirshed" userId="645d7749749551ed" providerId="LiveId" clId="{DB573C60-C976-4D72-BDDA-71E4495D2095}" dt="2023-03-29T23:27:01.864" v="4454" actId="478"/>
          <ac:picMkLst>
            <pc:docMk/>
            <pc:sldMk cId="583587243" sldId="270"/>
            <ac:picMk id="10" creationId="{606FE435-467E-AB9D-1F7C-D46AF2F9B590}"/>
          </ac:picMkLst>
        </pc:picChg>
        <pc:picChg chg="add del mod">
          <ac:chgData name="Sofia Mirshed" userId="645d7749749551ed" providerId="LiveId" clId="{DB573C60-C976-4D72-BDDA-71E4495D2095}" dt="2023-03-28T18:56:09.284" v="415" actId="21"/>
          <ac:picMkLst>
            <pc:docMk/>
            <pc:sldMk cId="583587243" sldId="270"/>
            <ac:picMk id="10" creationId="{6B031013-958C-756F-3394-566907326890}"/>
          </ac:picMkLst>
        </pc:picChg>
        <pc:picChg chg="add del mod">
          <ac:chgData name="Sofia Mirshed" userId="645d7749749551ed" providerId="LiveId" clId="{DB573C60-C976-4D72-BDDA-71E4495D2095}" dt="2023-03-29T23:25:29.322" v="4439" actId="478"/>
          <ac:picMkLst>
            <pc:docMk/>
            <pc:sldMk cId="583587243" sldId="270"/>
            <ac:picMk id="15" creationId="{A01E2B84-C8C1-BAFD-A520-AF33BF4848BE}"/>
          </ac:picMkLst>
        </pc:picChg>
        <pc:picChg chg="add mod">
          <ac:chgData name="Sofia Mirshed" userId="645d7749749551ed" providerId="LiveId" clId="{DB573C60-C976-4D72-BDDA-71E4495D2095}" dt="2023-03-30T01:14:42.849" v="4869" actId="26606"/>
          <ac:picMkLst>
            <pc:docMk/>
            <pc:sldMk cId="583587243" sldId="270"/>
            <ac:picMk id="21" creationId="{44703B1B-0492-071D-4C77-F2934C4EC4EC}"/>
          </ac:picMkLst>
        </pc:picChg>
        <pc:cxnChg chg="add del">
          <ac:chgData name="Sofia Mirshed" userId="645d7749749551ed" providerId="LiveId" clId="{DB573C60-C976-4D72-BDDA-71E4495D2095}" dt="2023-03-29T16:53:15.484" v="2057" actId="26606"/>
          <ac:cxnSpMkLst>
            <pc:docMk/>
            <pc:sldMk cId="583587243" sldId="270"/>
            <ac:cxnSpMk id="40" creationId="{AA2EAA10-076F-46BD-8F0F-B9A2FB77A85C}"/>
          </ac:cxnSpMkLst>
        </pc:cxnChg>
        <pc:cxnChg chg="add del">
          <ac:chgData name="Sofia Mirshed" userId="645d7749749551ed" providerId="LiveId" clId="{DB573C60-C976-4D72-BDDA-71E4495D2095}" dt="2023-03-29T16:53:15.484" v="2057" actId="26606"/>
          <ac:cxnSpMkLst>
            <pc:docMk/>
            <pc:sldMk cId="583587243" sldId="270"/>
            <ac:cxnSpMk id="41" creationId="{D891E407-403B-4764-86C9-33A56D3BCAA3}"/>
          </ac:cxnSpMkLst>
        </pc:cxnChg>
        <pc:cxnChg chg="add del">
          <ac:chgData name="Sofia Mirshed" userId="645d7749749551ed" providerId="LiveId" clId="{DB573C60-C976-4D72-BDDA-71E4495D2095}" dt="2023-03-29T16:53:18.206" v="2059" actId="26606"/>
          <ac:cxnSpMkLst>
            <pc:docMk/>
            <pc:sldMk cId="583587243" sldId="270"/>
            <ac:cxnSpMk id="44" creationId="{AA2EAA10-076F-46BD-8F0F-B9A2FB77A85C}"/>
          </ac:cxnSpMkLst>
        </pc:cxnChg>
        <pc:cxnChg chg="add del">
          <ac:chgData name="Sofia Mirshed" userId="645d7749749551ed" providerId="LiveId" clId="{DB573C60-C976-4D72-BDDA-71E4495D2095}" dt="2023-03-29T16:53:18.206" v="2059" actId="26606"/>
          <ac:cxnSpMkLst>
            <pc:docMk/>
            <pc:sldMk cId="583587243" sldId="270"/>
            <ac:cxnSpMk id="45" creationId="{D891E407-403B-4764-86C9-33A56D3BCAA3}"/>
          </ac:cxnSpMkLst>
        </pc:cxnChg>
      </pc:sldChg>
      <pc:sldChg chg="addSp delSp modSp new mod modTransition setBg delDesignElem modNotesTx">
        <pc:chgData name="Sofia Mirshed" userId="645d7749749551ed" providerId="LiveId" clId="{DB573C60-C976-4D72-BDDA-71E4495D2095}" dt="2023-03-30T17:22:32.859" v="7117" actId="20577"/>
        <pc:sldMkLst>
          <pc:docMk/>
          <pc:sldMk cId="3853722009" sldId="271"/>
        </pc:sldMkLst>
        <pc:spChg chg="mod">
          <ac:chgData name="Sofia Mirshed" userId="645d7749749551ed" providerId="LiveId" clId="{DB573C60-C976-4D72-BDDA-71E4495D2095}" dt="2023-03-30T00:24:58.497" v="4690" actId="26606"/>
          <ac:spMkLst>
            <pc:docMk/>
            <pc:sldMk cId="3853722009" sldId="271"/>
            <ac:spMk id="2" creationId="{9DFFAB6B-69CC-98EB-8DAE-340EA16FC589}"/>
          </ac:spMkLst>
        </pc:spChg>
        <pc:spChg chg="add del mod">
          <ac:chgData name="Sofia Mirshed" userId="645d7749749551ed" providerId="LiveId" clId="{DB573C60-C976-4D72-BDDA-71E4495D2095}" dt="2023-03-29T17:46:34.120" v="3011" actId="26606"/>
          <ac:spMkLst>
            <pc:docMk/>
            <pc:sldMk cId="3853722009" sldId="271"/>
            <ac:spMk id="3" creationId="{A6177C1D-02AB-C1FF-7B81-06128CD5B661}"/>
          </ac:spMkLst>
        </pc:spChg>
        <pc:spChg chg="add del">
          <ac:chgData name="Sofia Mirshed" userId="645d7749749551ed" providerId="LiveId" clId="{DB573C60-C976-4D72-BDDA-71E4495D2095}" dt="2023-03-29T16:50:15.341" v="2037" actId="26606"/>
          <ac:spMkLst>
            <pc:docMk/>
            <pc:sldMk cId="3853722009" sldId="271"/>
            <ac:spMk id="8" creationId="{5A0118C5-4F8D-4CF4-BADD-53FEACC6C42A}"/>
          </ac:spMkLst>
        </pc:spChg>
        <pc:spChg chg="add del">
          <ac:chgData name="Sofia Mirshed" userId="645d7749749551ed" providerId="LiveId" clId="{DB573C60-C976-4D72-BDDA-71E4495D2095}" dt="2023-03-29T16:50:15.341" v="2037" actId="26606"/>
          <ac:spMkLst>
            <pc:docMk/>
            <pc:sldMk cId="3853722009" sldId="271"/>
            <ac:spMk id="10" creationId="{A99050EE-26AF-4253-BD50-F0FCD965A8F6}"/>
          </ac:spMkLst>
        </pc:spChg>
        <pc:spChg chg="add del">
          <ac:chgData name="Sofia Mirshed" userId="645d7749749551ed" providerId="LiveId" clId="{DB573C60-C976-4D72-BDDA-71E4495D2095}" dt="2023-03-29T16:50:15.341" v="2037" actId="26606"/>
          <ac:spMkLst>
            <pc:docMk/>
            <pc:sldMk cId="3853722009" sldId="271"/>
            <ac:spMk id="16" creationId="{D0C78466-EB6E-45A0-99A6-A00789ACD90A}"/>
          </ac:spMkLst>
        </pc:spChg>
        <pc:spChg chg="add del">
          <ac:chgData name="Sofia Mirshed" userId="645d7749749551ed" providerId="LiveId" clId="{DB573C60-C976-4D72-BDDA-71E4495D2095}" dt="2023-03-29T16:50:15.341" v="2037" actId="26606"/>
          <ac:spMkLst>
            <pc:docMk/>
            <pc:sldMk cId="3853722009" sldId="271"/>
            <ac:spMk id="18" creationId="{E99F76E4-5DFD-4DBE-B042-66FBCD1182C9}"/>
          </ac:spMkLst>
        </pc:spChg>
        <pc:spChg chg="add del">
          <ac:chgData name="Sofia Mirshed" userId="645d7749749551ed" providerId="LiveId" clId="{DB573C60-C976-4D72-BDDA-71E4495D2095}" dt="2023-03-29T17:05:44.490" v="2290" actId="26606"/>
          <ac:spMkLst>
            <pc:docMk/>
            <pc:sldMk cId="3853722009" sldId="271"/>
            <ac:spMk id="365" creationId="{389575E1-3389-451A-A5F7-27854C25C599}"/>
          </ac:spMkLst>
        </pc:spChg>
        <pc:spChg chg="add del">
          <ac:chgData name="Sofia Mirshed" userId="645d7749749551ed" providerId="LiveId" clId="{DB573C60-C976-4D72-BDDA-71E4495D2095}" dt="2023-03-29T17:05:44.490" v="2290" actId="26606"/>
          <ac:spMkLst>
            <pc:docMk/>
            <pc:sldMk cId="3853722009" sldId="271"/>
            <ac:spMk id="367" creationId="{A53CCC5C-D88E-40FB-B30B-23DCDBD01D37}"/>
          </ac:spMkLst>
        </pc:spChg>
        <pc:spChg chg="add del">
          <ac:chgData name="Sofia Mirshed" userId="645d7749749551ed" providerId="LiveId" clId="{DB573C60-C976-4D72-BDDA-71E4495D2095}" dt="2023-03-29T17:05:44.490" v="2290" actId="26606"/>
          <ac:spMkLst>
            <pc:docMk/>
            <pc:sldMk cId="3853722009" sldId="271"/>
            <ac:spMk id="369" creationId="{081E4A58-353D-44AE-B2FC-2A74E2E400F7}"/>
          </ac:spMkLst>
        </pc:spChg>
        <pc:spChg chg="add del">
          <ac:chgData name="Sofia Mirshed" userId="645d7749749551ed" providerId="LiveId" clId="{DB573C60-C976-4D72-BDDA-71E4495D2095}" dt="2023-03-29T17:08:04.703" v="2297" actId="26606"/>
          <ac:spMkLst>
            <pc:docMk/>
            <pc:sldMk cId="3853722009" sldId="271"/>
            <ac:spMk id="374" creationId="{081EA652-8C6A-4E69-BEB9-170809474553}"/>
          </ac:spMkLst>
        </pc:spChg>
        <pc:spChg chg="add del">
          <ac:chgData name="Sofia Mirshed" userId="645d7749749551ed" providerId="LiveId" clId="{DB573C60-C976-4D72-BDDA-71E4495D2095}" dt="2023-03-29T17:08:04.703" v="2297" actId="26606"/>
          <ac:spMkLst>
            <pc:docMk/>
            <pc:sldMk cId="3853722009" sldId="271"/>
            <ac:spMk id="376" creationId="{5298780A-33B9-4EA2-8F67-DE68AD62841B}"/>
          </ac:spMkLst>
        </pc:spChg>
        <pc:spChg chg="add del">
          <ac:chgData name="Sofia Mirshed" userId="645d7749749551ed" providerId="LiveId" clId="{DB573C60-C976-4D72-BDDA-71E4495D2095}" dt="2023-03-29T17:08:04.703" v="2297" actId="26606"/>
          <ac:spMkLst>
            <pc:docMk/>
            <pc:sldMk cId="3853722009" sldId="271"/>
            <ac:spMk id="378" creationId="{7F488E8B-4E1E-4402-8935-D4E6C02615C7}"/>
          </ac:spMkLst>
        </pc:spChg>
        <pc:spChg chg="add del">
          <ac:chgData name="Sofia Mirshed" userId="645d7749749551ed" providerId="LiveId" clId="{DB573C60-C976-4D72-BDDA-71E4495D2095}" dt="2023-03-29T17:46:34.120" v="3011" actId="26606"/>
          <ac:spMkLst>
            <pc:docMk/>
            <pc:sldMk cId="3853722009" sldId="271"/>
            <ac:spMk id="383" creationId="{3AD318CC-E2A8-4E27-9548-A047A78999B1}"/>
          </ac:spMkLst>
        </pc:spChg>
        <pc:spChg chg="add del">
          <ac:chgData name="Sofia Mirshed" userId="645d7749749551ed" providerId="LiveId" clId="{DB573C60-C976-4D72-BDDA-71E4495D2095}" dt="2023-03-29T17:46:34.120" v="3011" actId="26606"/>
          <ac:spMkLst>
            <pc:docMk/>
            <pc:sldMk cId="3853722009" sldId="271"/>
            <ac:spMk id="389" creationId="{2C1BBA94-3F40-40AA-8BB9-E69E25E537C1}"/>
          </ac:spMkLst>
        </pc:spChg>
        <pc:spChg chg="add del">
          <ac:chgData name="Sofia Mirshed" userId="645d7749749551ed" providerId="LiveId" clId="{DB573C60-C976-4D72-BDDA-71E4495D2095}" dt="2023-03-29T17:46:34.105" v="3010" actId="26606"/>
          <ac:spMkLst>
            <pc:docMk/>
            <pc:sldMk cId="3853722009" sldId="271"/>
            <ac:spMk id="395" creationId="{56E9B3E6-E277-4D68-BA48-9CB43FFBD6E2}"/>
          </ac:spMkLst>
        </pc:spChg>
        <pc:spChg chg="add del">
          <ac:chgData name="Sofia Mirshed" userId="645d7749749551ed" providerId="LiveId" clId="{DB573C60-C976-4D72-BDDA-71E4495D2095}" dt="2023-03-29T17:46:34.105" v="3010" actId="26606"/>
          <ac:spMkLst>
            <pc:docMk/>
            <pc:sldMk cId="3853722009" sldId="271"/>
            <ac:spMk id="402" creationId="{D5B0017B-2ECA-49AF-B397-DC140825DF8D}"/>
          </ac:spMkLst>
        </pc:spChg>
        <pc:spChg chg="add del">
          <ac:chgData name="Sofia Mirshed" userId="645d7749749551ed" providerId="LiveId" clId="{DB573C60-C976-4D72-BDDA-71E4495D2095}" dt="2023-03-29T17:47:43.446" v="3016" actId="26606"/>
          <ac:spMkLst>
            <pc:docMk/>
            <pc:sldMk cId="3853722009" sldId="271"/>
            <ac:spMk id="406" creationId="{2659FDB4-FCBE-4A89-B46D-43D4FA54464D}"/>
          </ac:spMkLst>
        </pc:spChg>
        <pc:spChg chg="add del">
          <ac:chgData name="Sofia Mirshed" userId="645d7749749551ed" providerId="LiveId" clId="{DB573C60-C976-4D72-BDDA-71E4495D2095}" dt="2023-03-30T00:24:58.456" v="4689" actId="26606"/>
          <ac:spMkLst>
            <pc:docMk/>
            <pc:sldMk cId="3853722009" sldId="271"/>
            <ac:spMk id="410" creationId="{4E866FF9-A729-45F0-A163-10E89E871602}"/>
          </ac:spMkLst>
        </pc:spChg>
        <pc:spChg chg="add del">
          <ac:chgData name="Sofia Mirshed" userId="645d7749749551ed" providerId="LiveId" clId="{DB573C60-C976-4D72-BDDA-71E4495D2095}" dt="2023-03-30T00:24:58.456" v="4689" actId="26606"/>
          <ac:spMkLst>
            <pc:docMk/>
            <pc:sldMk cId="3853722009" sldId="271"/>
            <ac:spMk id="411" creationId="{A804366F-2366-4688-98E7-B101C7BC6146}"/>
          </ac:spMkLst>
        </pc:spChg>
        <pc:spChg chg="add del">
          <ac:chgData name="Sofia Mirshed" userId="645d7749749551ed" providerId="LiveId" clId="{DB573C60-C976-4D72-BDDA-71E4495D2095}" dt="2023-03-29T17:47:19.160" v="3013" actId="26606"/>
          <ac:spMkLst>
            <pc:docMk/>
            <pc:sldMk cId="3853722009" sldId="271"/>
            <ac:spMk id="413" creationId="{DCC231C8-C761-4B31-9B1C-C6D19248C6B3}"/>
          </ac:spMkLst>
        </pc:spChg>
        <pc:spChg chg="add">
          <ac:chgData name="Sofia Mirshed" userId="645d7749749551ed" providerId="LiveId" clId="{DB573C60-C976-4D72-BDDA-71E4495D2095}" dt="2023-03-30T00:24:58.497" v="4690" actId="26606"/>
          <ac:spMkLst>
            <pc:docMk/>
            <pc:sldMk cId="3853722009" sldId="271"/>
            <ac:spMk id="414" creationId="{4E866FF9-A729-45F0-A163-10E89E871602}"/>
          </ac:spMkLst>
        </pc:spChg>
        <pc:spChg chg="add del">
          <ac:chgData name="Sofia Mirshed" userId="645d7749749551ed" providerId="LiveId" clId="{DB573C60-C976-4D72-BDDA-71E4495D2095}" dt="2023-03-29T17:47:43.439" v="3015" actId="26606"/>
          <ac:spMkLst>
            <pc:docMk/>
            <pc:sldMk cId="3853722009" sldId="271"/>
            <ac:spMk id="415" creationId="{9F234FBA-3501-47B4-AE0C-AA4AFBC8F603}"/>
          </ac:spMkLst>
        </pc:spChg>
        <pc:spChg chg="add del">
          <ac:chgData name="Sofia Mirshed" userId="645d7749749551ed" providerId="LiveId" clId="{DB573C60-C976-4D72-BDDA-71E4495D2095}" dt="2023-03-29T17:47:43.439" v="3015" actId="26606"/>
          <ac:spMkLst>
            <pc:docMk/>
            <pc:sldMk cId="3853722009" sldId="271"/>
            <ac:spMk id="416" creationId="{3DAD86CA-8235-409B-982B-5E7A033E2392}"/>
          </ac:spMkLst>
        </pc:spChg>
        <pc:spChg chg="add del">
          <ac:chgData name="Sofia Mirshed" userId="645d7749749551ed" providerId="LiveId" clId="{DB573C60-C976-4D72-BDDA-71E4495D2095}" dt="2023-03-29T17:47:43.439" v="3015" actId="26606"/>
          <ac:spMkLst>
            <pc:docMk/>
            <pc:sldMk cId="3853722009" sldId="271"/>
            <ac:spMk id="417" creationId="{B5EF893B-0491-416E-9D33-BADE9600792A}"/>
          </ac:spMkLst>
        </pc:spChg>
        <pc:spChg chg="add">
          <ac:chgData name="Sofia Mirshed" userId="645d7749749551ed" providerId="LiveId" clId="{DB573C60-C976-4D72-BDDA-71E4495D2095}" dt="2023-03-30T00:24:58.497" v="4690" actId="26606"/>
          <ac:spMkLst>
            <pc:docMk/>
            <pc:sldMk cId="3853722009" sldId="271"/>
            <ac:spMk id="418" creationId="{A804366F-2366-4688-98E7-B101C7BC6146}"/>
          </ac:spMkLst>
        </pc:spChg>
        <pc:spChg chg="add del">
          <ac:chgData name="Sofia Mirshed" userId="645d7749749551ed" providerId="LiveId" clId="{DB573C60-C976-4D72-BDDA-71E4495D2095}" dt="2023-03-30T00:11:32.665" v="4604"/>
          <ac:spMkLst>
            <pc:docMk/>
            <pc:sldMk cId="3853722009" sldId="271"/>
            <ac:spMk id="421" creationId="{9A97C86A-04D6-40F7-AE84-31AB43E6A846}"/>
          </ac:spMkLst>
        </pc:spChg>
        <pc:spChg chg="add del">
          <ac:chgData name="Sofia Mirshed" userId="645d7749749551ed" providerId="LiveId" clId="{DB573C60-C976-4D72-BDDA-71E4495D2095}" dt="2023-03-30T00:11:32.665" v="4604"/>
          <ac:spMkLst>
            <pc:docMk/>
            <pc:sldMk cId="3853722009" sldId="271"/>
            <ac:spMk id="422" creationId="{F3060C83-F051-4F0E-ABAD-AA0DFC48B218}"/>
          </ac:spMkLst>
        </pc:spChg>
        <pc:spChg chg="add del">
          <ac:chgData name="Sofia Mirshed" userId="645d7749749551ed" providerId="LiveId" clId="{DB573C60-C976-4D72-BDDA-71E4495D2095}" dt="2023-03-30T00:11:32.665" v="4604"/>
          <ac:spMkLst>
            <pc:docMk/>
            <pc:sldMk cId="3853722009" sldId="271"/>
            <ac:spMk id="423" creationId="{FF9F2414-84E8-453E-B1F3-389FDE8192D9}"/>
          </ac:spMkLst>
        </pc:spChg>
        <pc:spChg chg="add del">
          <ac:chgData name="Sofia Mirshed" userId="645d7749749551ed" providerId="LiveId" clId="{DB573C60-C976-4D72-BDDA-71E4495D2095}" dt="2023-03-30T00:11:32.665" v="4604"/>
          <ac:spMkLst>
            <pc:docMk/>
            <pc:sldMk cId="3853722009" sldId="271"/>
            <ac:spMk id="424" creationId="{83C98ABE-055B-441F-B07E-44F97F083C39}"/>
          </ac:spMkLst>
        </pc:spChg>
        <pc:spChg chg="add del">
          <ac:chgData name="Sofia Mirshed" userId="645d7749749551ed" providerId="LiveId" clId="{DB573C60-C976-4D72-BDDA-71E4495D2095}" dt="2023-03-30T00:11:32.665" v="4604"/>
          <ac:spMkLst>
            <pc:docMk/>
            <pc:sldMk cId="3853722009" sldId="271"/>
            <ac:spMk id="425" creationId="{3ECA69A1-7536-43AC-85EF-C7106179F5ED}"/>
          </ac:spMkLst>
        </pc:spChg>
        <pc:spChg chg="add del">
          <ac:chgData name="Sofia Mirshed" userId="645d7749749551ed" providerId="LiveId" clId="{DB573C60-C976-4D72-BDDA-71E4495D2095}" dt="2023-03-30T00:11:32.665" v="4604"/>
          <ac:spMkLst>
            <pc:docMk/>
            <pc:sldMk cId="3853722009" sldId="271"/>
            <ac:spMk id="426" creationId="{29FDB030-9B49-4CED-8CCD-4D99382388AC}"/>
          </ac:spMkLst>
        </pc:spChg>
        <pc:spChg chg="add del">
          <ac:chgData name="Sofia Mirshed" userId="645d7749749551ed" providerId="LiveId" clId="{DB573C60-C976-4D72-BDDA-71E4495D2095}" dt="2023-03-30T00:11:32.665" v="4604"/>
          <ac:spMkLst>
            <pc:docMk/>
            <pc:sldMk cId="3853722009" sldId="271"/>
            <ac:spMk id="427" creationId="{3783CA14-24A1-485C-8B30-D6A5D87987AD}"/>
          </ac:spMkLst>
        </pc:spChg>
        <pc:grpChg chg="add del">
          <ac:chgData name="Sofia Mirshed" userId="645d7749749551ed" providerId="LiveId" clId="{DB573C60-C976-4D72-BDDA-71E4495D2095}" dt="2023-03-29T16:50:15.341" v="2037" actId="26606"/>
          <ac:grpSpMkLst>
            <pc:docMk/>
            <pc:sldMk cId="3853722009" sldId="271"/>
            <ac:grpSpMk id="12" creationId="{00E015F5-1A99-4E40-BC3D-7707802996B5}"/>
          </ac:grpSpMkLst>
        </pc:grpChg>
        <pc:grpChg chg="add del">
          <ac:chgData name="Sofia Mirshed" userId="645d7749749551ed" providerId="LiveId" clId="{DB573C60-C976-4D72-BDDA-71E4495D2095}" dt="2023-03-29T16:50:15.341" v="2037" actId="26606"/>
          <ac:grpSpMkLst>
            <pc:docMk/>
            <pc:sldMk cId="3853722009" sldId="271"/>
            <ac:grpSpMk id="20" creationId="{5468B3A9-705E-43C3-A742-0619B0D8F2EE}"/>
          </ac:grpSpMkLst>
        </pc:grpChg>
        <pc:grpChg chg="add del">
          <ac:chgData name="Sofia Mirshed" userId="645d7749749551ed" providerId="LiveId" clId="{DB573C60-C976-4D72-BDDA-71E4495D2095}" dt="2023-03-29T16:50:15.341" v="2037" actId="26606"/>
          <ac:grpSpMkLst>
            <pc:docMk/>
            <pc:sldMk cId="3853722009" sldId="271"/>
            <ac:grpSpMk id="191" creationId="{773717CC-ECEE-4ABF-BA61-C59F46801775}"/>
          </ac:grpSpMkLst>
        </pc:grpChg>
        <pc:grpChg chg="add del">
          <ac:chgData name="Sofia Mirshed" userId="645d7749749551ed" providerId="LiveId" clId="{DB573C60-C976-4D72-BDDA-71E4495D2095}" dt="2023-03-29T17:46:34.120" v="3011" actId="26606"/>
          <ac:grpSpMkLst>
            <pc:docMk/>
            <pc:sldMk cId="3853722009" sldId="271"/>
            <ac:grpSpMk id="385" creationId="{B14B560F-9DD7-4302-A60B-EBD3EF59B073}"/>
          </ac:grpSpMkLst>
        </pc:grpChg>
        <pc:grpChg chg="add del">
          <ac:chgData name="Sofia Mirshed" userId="645d7749749551ed" providerId="LiveId" clId="{DB573C60-C976-4D72-BDDA-71E4495D2095}" dt="2023-03-29T17:46:34.105" v="3010" actId="26606"/>
          <ac:grpSpMkLst>
            <pc:docMk/>
            <pc:sldMk cId="3853722009" sldId="271"/>
            <ac:grpSpMk id="397" creationId="{AE1C45F0-260A-458C-96ED-C1F6D2151219}"/>
          </ac:grpSpMkLst>
        </pc:grpChg>
        <pc:graphicFrameChg chg="add del">
          <ac:chgData name="Sofia Mirshed" userId="645d7749749551ed" providerId="LiveId" clId="{DB573C60-C976-4D72-BDDA-71E4495D2095}" dt="2023-03-29T17:46:34.105" v="3010" actId="26606"/>
          <ac:graphicFrameMkLst>
            <pc:docMk/>
            <pc:sldMk cId="3853722009" sldId="271"/>
            <ac:graphicFrameMk id="391" creationId="{1A2FA349-F5FB-3DB0-CD69-D263A049C1CD}"/>
          </ac:graphicFrameMkLst>
        </pc:graphicFrameChg>
        <pc:graphicFrameChg chg="add mod modGraphic">
          <ac:chgData name="Sofia Mirshed" userId="645d7749749551ed" providerId="LiveId" clId="{DB573C60-C976-4D72-BDDA-71E4495D2095}" dt="2023-03-30T15:57:14.460" v="5579" actId="20577"/>
          <ac:graphicFrameMkLst>
            <pc:docMk/>
            <pc:sldMk cId="3853722009" sldId="271"/>
            <ac:graphicFrameMk id="408" creationId="{5F246236-F5F3-1C0C-DBB8-64F6C41699B5}"/>
          </ac:graphicFrameMkLst>
        </pc:graphicFrameChg>
        <pc:cxnChg chg="add del">
          <ac:chgData name="Sofia Mirshed" userId="645d7749749551ed" providerId="LiveId" clId="{DB573C60-C976-4D72-BDDA-71E4495D2095}" dt="2023-03-29T17:46:34.105" v="3010" actId="26606"/>
          <ac:cxnSpMkLst>
            <pc:docMk/>
            <pc:sldMk cId="3853722009" sldId="271"/>
            <ac:cxnSpMk id="404" creationId="{6CF1BAF6-AD41-4082-B212-8A1F9A2E8779}"/>
          </ac:cxnSpMkLst>
        </pc:cxnChg>
        <pc:cxnChg chg="add del">
          <ac:chgData name="Sofia Mirshed" userId="645d7749749551ed" providerId="LiveId" clId="{DB573C60-C976-4D72-BDDA-71E4495D2095}" dt="2023-03-29T17:47:43.446" v="3016" actId="26606"/>
          <ac:cxnSpMkLst>
            <pc:docMk/>
            <pc:sldMk cId="3853722009" sldId="271"/>
            <ac:cxnSpMk id="407" creationId="{C8F51B3F-8331-4E4A-AE96-D47B1006EEAD}"/>
          </ac:cxnSpMkLst>
        </pc:cxnChg>
        <pc:cxnChg chg="add del">
          <ac:chgData name="Sofia Mirshed" userId="645d7749749551ed" providerId="LiveId" clId="{DB573C60-C976-4D72-BDDA-71E4495D2095}" dt="2023-03-29T17:47:43.439" v="3015" actId="26606"/>
          <ac:cxnSpMkLst>
            <pc:docMk/>
            <pc:sldMk cId="3853722009" sldId="271"/>
            <ac:cxnSpMk id="419" creationId="{469F4FF8-F8B0-4630-BA1B-0D8B324CD5FF}"/>
          </ac:cxnSpMkLst>
        </pc:cxnChg>
      </pc:sldChg>
      <pc:sldChg chg="addSp delSp modSp new mod modTransition setBg setClrOvrMap delDesignElem modNotesTx">
        <pc:chgData name="Sofia Mirshed" userId="645d7749749551ed" providerId="LiveId" clId="{DB573C60-C976-4D72-BDDA-71E4495D2095}" dt="2023-03-30T17:50:40.252" v="11667" actId="20577"/>
        <pc:sldMkLst>
          <pc:docMk/>
          <pc:sldMk cId="1434397657" sldId="272"/>
        </pc:sldMkLst>
        <pc:spChg chg="mod">
          <ac:chgData name="Sofia Mirshed" userId="645d7749749551ed" providerId="LiveId" clId="{DB573C60-C976-4D72-BDDA-71E4495D2095}" dt="2023-03-30T03:05:50.091" v="5367" actId="26606"/>
          <ac:spMkLst>
            <pc:docMk/>
            <pc:sldMk cId="1434397657" sldId="272"/>
            <ac:spMk id="2" creationId="{6C53EF94-5982-080B-4916-50C9C6CD9D1C}"/>
          </ac:spMkLst>
        </pc:spChg>
        <pc:spChg chg="del mod">
          <ac:chgData name="Sofia Mirshed" userId="645d7749749551ed" providerId="LiveId" clId="{DB573C60-C976-4D72-BDDA-71E4495D2095}" dt="2023-03-30T01:17:27.663" v="4886" actId="26606"/>
          <ac:spMkLst>
            <pc:docMk/>
            <pc:sldMk cId="1434397657" sldId="272"/>
            <ac:spMk id="3" creationId="{D7A0F5B0-E131-D4EF-54E4-DCEF1A29ACA1}"/>
          </ac:spMkLst>
        </pc:spChg>
        <pc:spChg chg="add del">
          <ac:chgData name="Sofia Mirshed" userId="645d7749749551ed" providerId="LiveId" clId="{DB573C60-C976-4D72-BDDA-71E4495D2095}" dt="2023-03-30T01:17:27.646" v="4885" actId="26606"/>
          <ac:spMkLst>
            <pc:docMk/>
            <pc:sldMk cId="1434397657" sldId="272"/>
            <ac:spMk id="5" creationId="{C33976D1-3430-450C-A978-87A9A6E8E71F}"/>
          </ac:spMkLst>
        </pc:spChg>
        <pc:spChg chg="add del">
          <ac:chgData name="Sofia Mirshed" userId="645d7749749551ed" providerId="LiveId" clId="{DB573C60-C976-4D72-BDDA-71E4495D2095}" dt="2023-03-30T01:17:27.646" v="4885" actId="26606"/>
          <ac:spMkLst>
            <pc:docMk/>
            <pc:sldMk cId="1434397657" sldId="272"/>
            <ac:spMk id="6" creationId="{7D6AAC78-7D86-415A-ADC1-2B474807960C}"/>
          </ac:spMkLst>
        </pc:spChg>
        <pc:spChg chg="add del">
          <ac:chgData name="Sofia Mirshed" userId="645d7749749551ed" providerId="LiveId" clId="{DB573C60-C976-4D72-BDDA-71E4495D2095}" dt="2023-03-30T01:17:27.646" v="4885" actId="26606"/>
          <ac:spMkLst>
            <pc:docMk/>
            <pc:sldMk cId="1434397657" sldId="272"/>
            <ac:spMk id="7" creationId="{F2A658D9-F185-44F1-BA33-D50320D1D078}"/>
          </ac:spMkLst>
        </pc:spChg>
        <pc:spChg chg="add del">
          <ac:chgData name="Sofia Mirshed" userId="645d7749749551ed" providerId="LiveId" clId="{DB573C60-C976-4D72-BDDA-71E4495D2095}" dt="2023-03-30T00:11:32.665" v="4604"/>
          <ac:spMkLst>
            <pc:docMk/>
            <pc:sldMk cId="1434397657" sldId="272"/>
            <ac:spMk id="8" creationId="{081EA652-8C6A-4E69-BEB9-170809474553}"/>
          </ac:spMkLst>
        </pc:spChg>
        <pc:spChg chg="add del">
          <ac:chgData name="Sofia Mirshed" userId="645d7749749551ed" providerId="LiveId" clId="{DB573C60-C976-4D72-BDDA-71E4495D2095}" dt="2023-03-30T03:04:27.749" v="5365" actId="26606"/>
          <ac:spMkLst>
            <pc:docMk/>
            <pc:sldMk cId="1434397657" sldId="272"/>
            <ac:spMk id="9" creationId="{93F0ADB5-A0B4-4B01-A8C4-FDC34CE22BD4}"/>
          </ac:spMkLst>
        </pc:spChg>
        <pc:spChg chg="add del">
          <ac:chgData name="Sofia Mirshed" userId="645d7749749551ed" providerId="LiveId" clId="{DB573C60-C976-4D72-BDDA-71E4495D2095}" dt="2023-03-30T00:11:32.665" v="4604"/>
          <ac:spMkLst>
            <pc:docMk/>
            <pc:sldMk cId="1434397657" sldId="272"/>
            <ac:spMk id="10" creationId="{5298780A-33B9-4EA2-8F67-DE68AD62841B}"/>
          </ac:spMkLst>
        </pc:spChg>
        <pc:spChg chg="add del">
          <ac:chgData name="Sofia Mirshed" userId="645d7749749551ed" providerId="LiveId" clId="{DB573C60-C976-4D72-BDDA-71E4495D2095}" dt="2023-03-30T03:04:27.749" v="5365" actId="26606"/>
          <ac:spMkLst>
            <pc:docMk/>
            <pc:sldMk cId="1434397657" sldId="272"/>
            <ac:spMk id="11" creationId="{AA6D0FDE-0241-4C21-A720-A69475358235}"/>
          </ac:spMkLst>
        </pc:spChg>
        <pc:spChg chg="add del">
          <ac:chgData name="Sofia Mirshed" userId="645d7749749551ed" providerId="LiveId" clId="{DB573C60-C976-4D72-BDDA-71E4495D2095}" dt="2023-03-30T00:11:32.665" v="4604"/>
          <ac:spMkLst>
            <pc:docMk/>
            <pc:sldMk cId="1434397657" sldId="272"/>
            <ac:spMk id="12" creationId="{7F488E8B-4E1E-4402-8935-D4E6C02615C7}"/>
          </ac:spMkLst>
        </pc:spChg>
        <pc:spChg chg="add mod">
          <ac:chgData name="Sofia Mirshed" userId="645d7749749551ed" providerId="LiveId" clId="{DB573C60-C976-4D72-BDDA-71E4495D2095}" dt="2023-03-30T03:08:56.917" v="5429" actId="2711"/>
          <ac:spMkLst>
            <pc:docMk/>
            <pc:sldMk cId="1434397657" sldId="272"/>
            <ac:spMk id="14" creationId="{018723C6-04CD-4F0F-8921-94FF392C9FE0}"/>
          </ac:spMkLst>
        </pc:spChg>
        <pc:spChg chg="add del">
          <ac:chgData name="Sofia Mirshed" userId="645d7749749551ed" providerId="LiveId" clId="{DB573C60-C976-4D72-BDDA-71E4495D2095}" dt="2023-03-30T03:04:16.240" v="5362" actId="26606"/>
          <ac:spMkLst>
            <pc:docMk/>
            <pc:sldMk cId="1434397657" sldId="272"/>
            <ac:spMk id="20" creationId="{68D8C857-9447-4941-8520-9A44A926F4FF}"/>
          </ac:spMkLst>
        </pc:spChg>
        <pc:spChg chg="add del">
          <ac:chgData name="Sofia Mirshed" userId="645d7749749551ed" providerId="LiveId" clId="{DB573C60-C976-4D72-BDDA-71E4495D2095}" dt="2023-03-30T03:05:50.091" v="5367" actId="26606"/>
          <ac:spMkLst>
            <pc:docMk/>
            <pc:sldMk cId="1434397657" sldId="272"/>
            <ac:spMk id="29" creationId="{8DCA398B-8CB4-4C0C-89C6-A8AB6F78D7DD}"/>
          </ac:spMkLst>
        </pc:spChg>
        <pc:spChg chg="add del">
          <ac:chgData name="Sofia Mirshed" userId="645d7749749551ed" providerId="LiveId" clId="{DB573C60-C976-4D72-BDDA-71E4495D2095}" dt="2023-03-30T03:05:50.091" v="5367" actId="26606"/>
          <ac:spMkLst>
            <pc:docMk/>
            <pc:sldMk cId="1434397657" sldId="272"/>
            <ac:spMk id="31" creationId="{9E8345C6-0280-4226-BD83-7333BA6C3AA3}"/>
          </ac:spMkLst>
        </pc:spChg>
        <pc:spChg chg="add del">
          <ac:chgData name="Sofia Mirshed" userId="645d7749749551ed" providerId="LiveId" clId="{DB573C60-C976-4D72-BDDA-71E4495D2095}" dt="2023-03-30T03:05:50.091" v="5367" actId="26606"/>
          <ac:spMkLst>
            <pc:docMk/>
            <pc:sldMk cId="1434397657" sldId="272"/>
            <ac:spMk id="33" creationId="{99823778-D290-4538-B146-1F73C3755C9D}"/>
          </ac:spMkLst>
        </pc:spChg>
        <pc:graphicFrameChg chg="add del mod">
          <ac:chgData name="Sofia Mirshed" userId="645d7749749551ed" providerId="LiveId" clId="{DB573C60-C976-4D72-BDDA-71E4495D2095}" dt="2023-03-30T03:02:44.100" v="5356" actId="478"/>
          <ac:graphicFrameMkLst>
            <pc:docMk/>
            <pc:sldMk cId="1434397657" sldId="272"/>
            <ac:graphicFrameMk id="13" creationId="{B404FD70-ADE1-93FC-9A9D-E8947D8A1455}"/>
          </ac:graphicFrameMkLst>
        </pc:graphicFrameChg>
        <pc:picChg chg="add del">
          <ac:chgData name="Sofia Mirshed" userId="645d7749749551ed" providerId="LiveId" clId="{DB573C60-C976-4D72-BDDA-71E4495D2095}" dt="2023-03-30T03:04:11.158" v="5360" actId="26606"/>
          <ac:picMkLst>
            <pc:docMk/>
            <pc:sldMk cId="1434397657" sldId="272"/>
            <ac:picMk id="16" creationId="{74E35215-B4B4-CA96-3394-FDF9DF4B7AE1}"/>
          </ac:picMkLst>
        </pc:picChg>
        <pc:picChg chg="add del">
          <ac:chgData name="Sofia Mirshed" userId="645d7749749551ed" providerId="LiveId" clId="{DB573C60-C976-4D72-BDDA-71E4495D2095}" dt="2023-03-30T03:04:16.240" v="5362" actId="26606"/>
          <ac:picMkLst>
            <pc:docMk/>
            <pc:sldMk cId="1434397657" sldId="272"/>
            <ac:picMk id="18" creationId="{68E4EE66-5291-F487-34A4-6D1BCC627082}"/>
          </ac:picMkLst>
        </pc:picChg>
        <pc:picChg chg="add del">
          <ac:chgData name="Sofia Mirshed" userId="645d7749749551ed" providerId="LiveId" clId="{DB573C60-C976-4D72-BDDA-71E4495D2095}" dt="2023-03-30T03:04:27.737" v="5364" actId="26606"/>
          <ac:picMkLst>
            <pc:docMk/>
            <pc:sldMk cId="1434397657" sldId="272"/>
            <ac:picMk id="22" creationId="{3B1C7A41-2459-C9C5-1825-01D46E28D868}"/>
          </ac:picMkLst>
        </pc:picChg>
        <pc:picChg chg="add mod ord">
          <ac:chgData name="Sofia Mirshed" userId="645d7749749551ed" providerId="LiveId" clId="{DB573C60-C976-4D72-BDDA-71E4495D2095}" dt="2023-03-30T03:05:50.091" v="5367" actId="26606"/>
          <ac:picMkLst>
            <pc:docMk/>
            <pc:sldMk cId="1434397657" sldId="272"/>
            <ac:picMk id="24" creationId="{74E35215-B4B4-CA96-3394-FDF9DF4B7AE1}"/>
          </ac:picMkLst>
        </pc:picChg>
      </pc:sldChg>
      <pc:sldChg chg="addSp delSp modSp new mod modTransition setBg delDesignElem modNotesTx">
        <pc:chgData name="Sofia Mirshed" userId="645d7749749551ed" providerId="LiveId" clId="{DB573C60-C976-4D72-BDDA-71E4495D2095}" dt="2023-03-30T17:32:05.916" v="8511" actId="20577"/>
        <pc:sldMkLst>
          <pc:docMk/>
          <pc:sldMk cId="2954898555" sldId="273"/>
        </pc:sldMkLst>
        <pc:spChg chg="mod">
          <ac:chgData name="Sofia Mirshed" userId="645d7749749551ed" providerId="LiveId" clId="{DB573C60-C976-4D72-BDDA-71E4495D2095}" dt="2023-03-30T00:29:15.248" v="4722" actId="26606"/>
          <ac:spMkLst>
            <pc:docMk/>
            <pc:sldMk cId="2954898555" sldId="273"/>
            <ac:spMk id="2" creationId="{6D241155-8C69-8594-C67D-905C5FB99E4E}"/>
          </ac:spMkLst>
        </pc:spChg>
        <pc:spChg chg="del">
          <ac:chgData name="Sofia Mirshed" userId="645d7749749551ed" providerId="LiveId" clId="{DB573C60-C976-4D72-BDDA-71E4495D2095}" dt="2023-03-28T18:06:11.109" v="393"/>
          <ac:spMkLst>
            <pc:docMk/>
            <pc:sldMk cId="2954898555" sldId="273"/>
            <ac:spMk id="3" creationId="{46688898-7AFA-0845-567D-98E3B726C7E0}"/>
          </ac:spMkLst>
        </pc:spChg>
        <pc:spChg chg="add del mod">
          <ac:chgData name="Sofia Mirshed" userId="645d7749749551ed" providerId="LiveId" clId="{DB573C60-C976-4D72-BDDA-71E4495D2095}" dt="2023-03-29T23:24:42.960" v="4431" actId="931"/>
          <ac:spMkLst>
            <pc:docMk/>
            <pc:sldMk cId="2954898555" sldId="273"/>
            <ac:spMk id="4" creationId="{38656187-20CB-C2BA-9CAE-6C3BF0FF3A61}"/>
          </ac:spMkLst>
        </pc:spChg>
        <pc:spChg chg="add del">
          <ac:chgData name="Sofia Mirshed" userId="645d7749749551ed" providerId="LiveId" clId="{DB573C60-C976-4D72-BDDA-71E4495D2095}" dt="2023-03-28T18:27:11.304" v="394" actId="931"/>
          <ac:spMkLst>
            <pc:docMk/>
            <pc:sldMk cId="2954898555" sldId="273"/>
            <ac:spMk id="4" creationId="{436FFFAA-D872-75B3-3909-5D5B8627F8DE}"/>
          </ac:spMkLst>
        </pc:spChg>
        <pc:spChg chg="add del mod">
          <ac:chgData name="Sofia Mirshed" userId="645d7749749551ed" providerId="LiveId" clId="{DB573C60-C976-4D72-BDDA-71E4495D2095}" dt="2023-03-28T18:30:04.459" v="404"/>
          <ac:spMkLst>
            <pc:docMk/>
            <pc:sldMk cId="2954898555" sldId="273"/>
            <ac:spMk id="10" creationId="{00FA0798-5C63-1D4D-CFCD-891E42BBEBF6}"/>
          </ac:spMkLst>
        </pc:spChg>
        <pc:spChg chg="add del">
          <ac:chgData name="Sofia Mirshed" userId="645d7749749551ed" providerId="LiveId" clId="{DB573C60-C976-4D72-BDDA-71E4495D2095}" dt="2023-03-29T16:52:33.482" v="2051" actId="26606"/>
          <ac:spMkLst>
            <pc:docMk/>
            <pc:sldMk cId="2954898555" sldId="273"/>
            <ac:spMk id="16" creationId="{2151139A-886F-4B97-8815-729AD3831BBD}"/>
          </ac:spMkLst>
        </pc:spChg>
        <pc:spChg chg="add del">
          <ac:chgData name="Sofia Mirshed" userId="645d7749749551ed" providerId="LiveId" clId="{DB573C60-C976-4D72-BDDA-71E4495D2095}" dt="2023-03-29T16:52:33.482" v="2051" actId="26606"/>
          <ac:spMkLst>
            <pc:docMk/>
            <pc:sldMk cId="2954898555" sldId="273"/>
            <ac:spMk id="18" creationId="{AB5E08C4-8CDD-4623-A5B8-E998C6DEE3B7}"/>
          </ac:spMkLst>
        </pc:spChg>
        <pc:spChg chg="add del">
          <ac:chgData name="Sofia Mirshed" userId="645d7749749551ed" providerId="LiveId" clId="{DB573C60-C976-4D72-BDDA-71E4495D2095}" dt="2023-03-29T16:52:33.482" v="2051" actId="26606"/>
          <ac:spMkLst>
            <pc:docMk/>
            <pc:sldMk cId="2954898555" sldId="273"/>
            <ac:spMk id="20" creationId="{15F33878-D502-4FFA-8ACE-F2AECDB2A23F}"/>
          </ac:spMkLst>
        </pc:spChg>
        <pc:spChg chg="add del">
          <ac:chgData name="Sofia Mirshed" userId="645d7749749551ed" providerId="LiveId" clId="{DB573C60-C976-4D72-BDDA-71E4495D2095}" dt="2023-03-29T16:52:33.482" v="2051" actId="26606"/>
          <ac:spMkLst>
            <pc:docMk/>
            <pc:sldMk cId="2954898555" sldId="273"/>
            <ac:spMk id="22" creationId="{D3539FEE-81D3-4406-802E-60B20B16F4F6}"/>
          </ac:spMkLst>
        </pc:spChg>
        <pc:spChg chg="add del">
          <ac:chgData name="Sofia Mirshed" userId="645d7749749551ed" providerId="LiveId" clId="{DB573C60-C976-4D72-BDDA-71E4495D2095}" dt="2023-03-29T16:52:33.482" v="2051" actId="26606"/>
          <ac:spMkLst>
            <pc:docMk/>
            <pc:sldMk cId="2954898555" sldId="273"/>
            <ac:spMk id="24" creationId="{DC701763-729E-462F-A5A8-E0DEFEB1E2E4}"/>
          </ac:spMkLst>
        </pc:spChg>
        <pc:spChg chg="add del">
          <ac:chgData name="Sofia Mirshed" userId="645d7749749551ed" providerId="LiveId" clId="{DB573C60-C976-4D72-BDDA-71E4495D2095}" dt="2023-03-29T16:52:31.863" v="2048" actId="26606"/>
          <ac:spMkLst>
            <pc:docMk/>
            <pc:sldMk cId="2954898555" sldId="273"/>
            <ac:spMk id="28" creationId="{E52807B4-BBFE-C98B-07EC-0ADE7A9B26A5}"/>
          </ac:spMkLst>
        </pc:spChg>
        <pc:spChg chg="add del">
          <ac:chgData name="Sofia Mirshed" userId="645d7749749551ed" providerId="LiveId" clId="{DB573C60-C976-4D72-BDDA-71E4495D2095}" dt="2023-03-29T16:52:17.388" v="2044" actId="26606"/>
          <ac:spMkLst>
            <pc:docMk/>
            <pc:sldMk cId="2954898555" sldId="273"/>
            <ac:spMk id="29" creationId="{B87C619C-EBAB-488E-96B9-153AA4C9B440}"/>
          </ac:spMkLst>
        </pc:spChg>
        <pc:spChg chg="add del">
          <ac:chgData name="Sofia Mirshed" userId="645d7749749551ed" providerId="LiveId" clId="{DB573C60-C976-4D72-BDDA-71E4495D2095}" dt="2023-03-29T16:52:17.388" v="2044" actId="26606"/>
          <ac:spMkLst>
            <pc:docMk/>
            <pc:sldMk cId="2954898555" sldId="273"/>
            <ac:spMk id="31" creationId="{130DA1C1-36FD-41D8-9826-EE797BF39BAB}"/>
          </ac:spMkLst>
        </pc:spChg>
        <pc:spChg chg="add del">
          <ac:chgData name="Sofia Mirshed" userId="645d7749749551ed" providerId="LiveId" clId="{DB573C60-C976-4D72-BDDA-71E4495D2095}" dt="2023-03-29T16:52:17.388" v="2044" actId="26606"/>
          <ac:spMkLst>
            <pc:docMk/>
            <pc:sldMk cId="2954898555" sldId="273"/>
            <ac:spMk id="33" creationId="{35BC54F7-1315-4D6C-9420-A5BF0CDDBC04}"/>
          </ac:spMkLst>
        </pc:spChg>
        <pc:spChg chg="add del">
          <ac:chgData name="Sofia Mirshed" userId="645d7749749551ed" providerId="LiveId" clId="{DB573C60-C976-4D72-BDDA-71E4495D2095}" dt="2023-03-29T16:52:22.338" v="2046" actId="26606"/>
          <ac:spMkLst>
            <pc:docMk/>
            <pc:sldMk cId="2954898555" sldId="273"/>
            <ac:spMk id="35" creationId="{F0087D53-9295-4463-AAE4-D5C626046E9F}"/>
          </ac:spMkLst>
        </pc:spChg>
        <pc:spChg chg="add del">
          <ac:chgData name="Sofia Mirshed" userId="645d7749749551ed" providerId="LiveId" clId="{DB573C60-C976-4D72-BDDA-71E4495D2095}" dt="2023-03-29T16:52:22.338" v="2046" actId="26606"/>
          <ac:spMkLst>
            <pc:docMk/>
            <pc:sldMk cId="2954898555" sldId="273"/>
            <ac:spMk id="36" creationId="{D6A9C53F-5F90-40A5-8C85-5412D39C8C68}"/>
          </ac:spMkLst>
        </pc:spChg>
        <pc:spChg chg="add del">
          <ac:chgData name="Sofia Mirshed" userId="645d7749749551ed" providerId="LiveId" clId="{DB573C60-C976-4D72-BDDA-71E4495D2095}" dt="2023-03-29T16:52:31.863" v="2048" actId="26606"/>
          <ac:spMkLst>
            <pc:docMk/>
            <pc:sldMk cId="2954898555" sldId="273"/>
            <ac:spMk id="38" creationId="{38468727-63BE-4191-B4A6-C30C82C0E986}"/>
          </ac:spMkLst>
        </pc:spChg>
        <pc:spChg chg="add del">
          <ac:chgData name="Sofia Mirshed" userId="645d7749749551ed" providerId="LiveId" clId="{DB573C60-C976-4D72-BDDA-71E4495D2095}" dt="2023-03-29T16:52:31.863" v="2048" actId="26606"/>
          <ac:spMkLst>
            <pc:docMk/>
            <pc:sldMk cId="2954898555" sldId="273"/>
            <ac:spMk id="39" creationId="{9D355BB6-1BB8-4828-B246-CFB31742D7B8}"/>
          </ac:spMkLst>
        </pc:spChg>
        <pc:spChg chg="add del">
          <ac:chgData name="Sofia Mirshed" userId="645d7749749551ed" providerId="LiveId" clId="{DB573C60-C976-4D72-BDDA-71E4495D2095}" dt="2023-03-29T16:52:31.863" v="2048" actId="26606"/>
          <ac:spMkLst>
            <pc:docMk/>
            <pc:sldMk cId="2954898555" sldId="273"/>
            <ac:spMk id="40" creationId="{CA52A9B9-B2B3-46F0-9D53-0EFF9905BF8F}"/>
          </ac:spMkLst>
        </pc:spChg>
        <pc:spChg chg="add del">
          <ac:chgData name="Sofia Mirshed" userId="645d7749749551ed" providerId="LiveId" clId="{DB573C60-C976-4D72-BDDA-71E4495D2095}" dt="2023-03-29T16:52:33.477" v="2050" actId="26606"/>
          <ac:spMkLst>
            <pc:docMk/>
            <pc:sldMk cId="2954898555" sldId="273"/>
            <ac:spMk id="42" creationId="{F0087D53-9295-4463-AAE4-D5C626046E9F}"/>
          </ac:spMkLst>
        </pc:spChg>
        <pc:spChg chg="add del">
          <ac:chgData name="Sofia Mirshed" userId="645d7749749551ed" providerId="LiveId" clId="{DB573C60-C976-4D72-BDDA-71E4495D2095}" dt="2023-03-29T16:52:33.477" v="2050" actId="26606"/>
          <ac:spMkLst>
            <pc:docMk/>
            <pc:sldMk cId="2954898555" sldId="273"/>
            <ac:spMk id="43" creationId="{D6A9C53F-5F90-40A5-8C85-5412D39C8C68}"/>
          </ac:spMkLst>
        </pc:spChg>
        <pc:spChg chg="add del">
          <ac:chgData name="Sofia Mirshed" userId="645d7749749551ed" providerId="LiveId" clId="{DB573C60-C976-4D72-BDDA-71E4495D2095}" dt="2023-03-29T17:10:30.029" v="2307" actId="26606"/>
          <ac:spMkLst>
            <pc:docMk/>
            <pc:sldMk cId="2954898555" sldId="273"/>
            <ac:spMk id="45" creationId="{C4879EFC-8E62-4E00-973C-C45EE9EC676D}"/>
          </ac:spMkLst>
        </pc:spChg>
        <pc:spChg chg="add del">
          <ac:chgData name="Sofia Mirshed" userId="645d7749749551ed" providerId="LiveId" clId="{DB573C60-C976-4D72-BDDA-71E4495D2095}" dt="2023-03-29T17:10:30.029" v="2307" actId="26606"/>
          <ac:spMkLst>
            <pc:docMk/>
            <pc:sldMk cId="2954898555" sldId="273"/>
            <ac:spMk id="46" creationId="{D6A9C53F-5F90-40A5-8C85-5412D39C8C68}"/>
          </ac:spMkLst>
        </pc:spChg>
        <pc:spChg chg="add del">
          <ac:chgData name="Sofia Mirshed" userId="645d7749749551ed" providerId="LiveId" clId="{DB573C60-C976-4D72-BDDA-71E4495D2095}" dt="2023-03-29T17:10:25.767" v="2304" actId="26606"/>
          <ac:spMkLst>
            <pc:docMk/>
            <pc:sldMk cId="2954898555" sldId="273"/>
            <ac:spMk id="50" creationId="{B35EE4D7-C420-F27B-216C-1B0D58A5B637}"/>
          </ac:spMkLst>
        </pc:spChg>
        <pc:spChg chg="add del">
          <ac:chgData name="Sofia Mirshed" userId="645d7749749551ed" providerId="LiveId" clId="{DB573C60-C976-4D72-BDDA-71E4495D2095}" dt="2023-03-29T17:10:30.021" v="2306" actId="26606"/>
          <ac:spMkLst>
            <pc:docMk/>
            <pc:sldMk cId="2954898555" sldId="273"/>
            <ac:spMk id="51" creationId="{E18F6E8B-15ED-43C7-94BA-91549A651C73}"/>
          </ac:spMkLst>
        </pc:spChg>
        <pc:spChg chg="add del">
          <ac:chgData name="Sofia Mirshed" userId="645d7749749551ed" providerId="LiveId" clId="{DB573C60-C976-4D72-BDDA-71E4495D2095}" dt="2023-03-29T17:10:25.767" v="2304" actId="26606"/>
          <ac:spMkLst>
            <pc:docMk/>
            <pc:sldMk cId="2954898555" sldId="273"/>
            <ac:spMk id="53" creationId="{26CAED0A-2A45-4C9C-BCDD-21A8A092C5F3}"/>
          </ac:spMkLst>
        </pc:spChg>
        <pc:spChg chg="add del">
          <ac:chgData name="Sofia Mirshed" userId="645d7749749551ed" providerId="LiveId" clId="{DB573C60-C976-4D72-BDDA-71E4495D2095}" dt="2023-03-29T17:10:25.767" v="2304" actId="26606"/>
          <ac:spMkLst>
            <pc:docMk/>
            <pc:sldMk cId="2954898555" sldId="273"/>
            <ac:spMk id="55" creationId="{3A9A4357-BD1D-4622-A4FE-766E6AB8DE84}"/>
          </ac:spMkLst>
        </pc:spChg>
        <pc:spChg chg="add del">
          <ac:chgData name="Sofia Mirshed" userId="645d7749749551ed" providerId="LiveId" clId="{DB573C60-C976-4D72-BDDA-71E4495D2095}" dt="2023-03-29T17:10:25.767" v="2304" actId="26606"/>
          <ac:spMkLst>
            <pc:docMk/>
            <pc:sldMk cId="2954898555" sldId="273"/>
            <ac:spMk id="57" creationId="{E659831F-0D9A-4C63-9EBB-8435B85A440F}"/>
          </ac:spMkLst>
        </pc:spChg>
        <pc:spChg chg="add del">
          <ac:chgData name="Sofia Mirshed" userId="645d7749749551ed" providerId="LiveId" clId="{DB573C60-C976-4D72-BDDA-71E4495D2095}" dt="2023-03-29T17:10:30.021" v="2306" actId="26606"/>
          <ac:spMkLst>
            <pc:docMk/>
            <pc:sldMk cId="2954898555" sldId="273"/>
            <ac:spMk id="58" creationId="{B81933D1-5615-42C7-9C0B-4EB7105CCE2D}"/>
          </ac:spMkLst>
        </pc:spChg>
        <pc:spChg chg="add del">
          <ac:chgData name="Sofia Mirshed" userId="645d7749749551ed" providerId="LiveId" clId="{DB573C60-C976-4D72-BDDA-71E4495D2095}" dt="2023-03-29T17:10:25.767" v="2304" actId="26606"/>
          <ac:spMkLst>
            <pc:docMk/>
            <pc:sldMk cId="2954898555" sldId="273"/>
            <ac:spMk id="59" creationId="{E6995CE5-F890-4ABA-82A2-26507CE8D2A3}"/>
          </ac:spMkLst>
        </pc:spChg>
        <pc:spChg chg="add del">
          <ac:chgData name="Sofia Mirshed" userId="645d7749749551ed" providerId="LiveId" clId="{DB573C60-C976-4D72-BDDA-71E4495D2095}" dt="2023-03-29T17:10:30.021" v="2306" actId="26606"/>
          <ac:spMkLst>
            <pc:docMk/>
            <pc:sldMk cId="2954898555" sldId="273"/>
            <ac:spMk id="60" creationId="{B089A89A-1E9C-4761-9DFF-53C275FBF870}"/>
          </ac:spMkLst>
        </pc:spChg>
        <pc:spChg chg="add del">
          <ac:chgData name="Sofia Mirshed" userId="645d7749749551ed" providerId="LiveId" clId="{DB573C60-C976-4D72-BDDA-71E4495D2095}" dt="2023-03-29T17:10:30.021" v="2306" actId="26606"/>
          <ac:spMkLst>
            <pc:docMk/>
            <pc:sldMk cId="2954898555" sldId="273"/>
            <ac:spMk id="62" creationId="{19C9EAEA-39D0-4B0E-A0EB-51E7B26740B1}"/>
          </ac:spMkLst>
        </pc:spChg>
        <pc:spChg chg="add del">
          <ac:chgData name="Sofia Mirshed" userId="645d7749749551ed" providerId="LiveId" clId="{DB573C60-C976-4D72-BDDA-71E4495D2095}" dt="2023-03-29T18:18:52.639" v="3958" actId="26606"/>
          <ac:spMkLst>
            <pc:docMk/>
            <pc:sldMk cId="2954898555" sldId="273"/>
            <ac:spMk id="65" creationId="{74B0B678-CD10-4371-96E5-2706F4579FAD}"/>
          </ac:spMkLst>
        </pc:spChg>
        <pc:spChg chg="add del">
          <ac:chgData name="Sofia Mirshed" userId="645d7749749551ed" providerId="LiveId" clId="{DB573C60-C976-4D72-BDDA-71E4495D2095}" dt="2023-03-29T18:18:52.639" v="3958" actId="26606"/>
          <ac:spMkLst>
            <pc:docMk/>
            <pc:sldMk cId="2954898555" sldId="273"/>
            <ac:spMk id="69" creationId="{CBC4F608-B4B8-48C3-9572-C0F061B1CD99}"/>
          </ac:spMkLst>
        </pc:spChg>
        <pc:spChg chg="add del">
          <ac:chgData name="Sofia Mirshed" userId="645d7749749551ed" providerId="LiveId" clId="{DB573C60-C976-4D72-BDDA-71E4495D2095}" dt="2023-03-29T18:18:52.639" v="3958" actId="26606"/>
          <ac:spMkLst>
            <pc:docMk/>
            <pc:sldMk cId="2954898555" sldId="273"/>
            <ac:spMk id="70" creationId="{1382A32C-5B0C-4B1C-A074-76C6DBCC9F87}"/>
          </ac:spMkLst>
        </pc:spChg>
        <pc:spChg chg="add mod ord">
          <ac:chgData name="Sofia Mirshed" userId="645d7749749551ed" providerId="LiveId" clId="{DB573C60-C976-4D72-BDDA-71E4495D2095}" dt="2023-03-30T16:44:45.323" v="6020" actId="5793"/>
          <ac:spMkLst>
            <pc:docMk/>
            <pc:sldMk cId="2954898555" sldId="273"/>
            <ac:spMk id="71" creationId="{6492BAB3-C92D-6DD6-2F54-E74ABD925B11}"/>
          </ac:spMkLst>
        </pc:spChg>
        <pc:spChg chg="add del">
          <ac:chgData name="Sofia Mirshed" userId="645d7749749551ed" providerId="LiveId" clId="{DB573C60-C976-4D72-BDDA-71E4495D2095}" dt="2023-03-30T00:28:07.396" v="4711" actId="26606"/>
          <ac:spMkLst>
            <pc:docMk/>
            <pc:sldMk cId="2954898555" sldId="273"/>
            <ac:spMk id="73" creationId="{1660E788-AFA9-4A1B-9991-6AA74632A15B}"/>
          </ac:spMkLst>
        </pc:spChg>
        <pc:spChg chg="add del">
          <ac:chgData name="Sofia Mirshed" userId="645d7749749551ed" providerId="LiveId" clId="{DB573C60-C976-4D72-BDDA-71E4495D2095}" dt="2023-03-30T00:28:07.396" v="4711" actId="26606"/>
          <ac:spMkLst>
            <pc:docMk/>
            <pc:sldMk cId="2954898555" sldId="273"/>
            <ac:spMk id="74" creationId="{867D4867-5BA7-4462-B2F6-A23F4A622AA7}"/>
          </ac:spMkLst>
        </pc:spChg>
        <pc:spChg chg="add del">
          <ac:chgData name="Sofia Mirshed" userId="645d7749749551ed" providerId="LiveId" clId="{DB573C60-C976-4D72-BDDA-71E4495D2095}" dt="2023-03-29T18:21:04.718" v="4131" actId="26606"/>
          <ac:spMkLst>
            <pc:docMk/>
            <pc:sldMk cId="2954898555" sldId="273"/>
            <ac:spMk id="76" creationId="{69D47016-023F-44BD-981C-50E7A10A6609}"/>
          </ac:spMkLst>
        </pc:spChg>
        <pc:spChg chg="add del">
          <ac:chgData name="Sofia Mirshed" userId="645d7749749551ed" providerId="LiveId" clId="{DB573C60-C976-4D72-BDDA-71E4495D2095}" dt="2023-03-30T00:29:04.150" v="4713" actId="26606"/>
          <ac:spMkLst>
            <pc:docMk/>
            <pc:sldMk cId="2954898555" sldId="273"/>
            <ac:spMk id="77" creationId="{6515FC82-3453-4CBE-8895-4CCFF339529E}"/>
          </ac:spMkLst>
        </pc:spChg>
        <pc:spChg chg="add del">
          <ac:chgData name="Sofia Mirshed" userId="645d7749749551ed" providerId="LiveId" clId="{DB573C60-C976-4D72-BDDA-71E4495D2095}" dt="2023-03-29T18:21:04.718" v="4131" actId="26606"/>
          <ac:spMkLst>
            <pc:docMk/>
            <pc:sldMk cId="2954898555" sldId="273"/>
            <ac:spMk id="78" creationId="{6D8B37B0-0682-433E-BC8D-498C04ABD9A7}"/>
          </ac:spMkLst>
        </pc:spChg>
        <pc:spChg chg="add del">
          <ac:chgData name="Sofia Mirshed" userId="645d7749749551ed" providerId="LiveId" clId="{DB573C60-C976-4D72-BDDA-71E4495D2095}" dt="2023-03-30T00:29:04.150" v="4713" actId="26606"/>
          <ac:spMkLst>
            <pc:docMk/>
            <pc:sldMk cId="2954898555" sldId="273"/>
            <ac:spMk id="79" creationId="{C5FD847B-65C0-4027-8DFC-70CB424514F8}"/>
          </ac:spMkLst>
        </pc:spChg>
        <pc:spChg chg="add del">
          <ac:chgData name="Sofia Mirshed" userId="645d7749749551ed" providerId="LiveId" clId="{DB573C60-C976-4D72-BDDA-71E4495D2095}" dt="2023-03-30T00:29:10.185" v="4715" actId="26606"/>
          <ac:spMkLst>
            <pc:docMk/>
            <pc:sldMk cId="2954898555" sldId="273"/>
            <ac:spMk id="81" creationId="{1660E788-AFA9-4A1B-9991-6AA74632A15B}"/>
          </ac:spMkLst>
        </pc:spChg>
        <pc:spChg chg="add del">
          <ac:chgData name="Sofia Mirshed" userId="645d7749749551ed" providerId="LiveId" clId="{DB573C60-C976-4D72-BDDA-71E4495D2095}" dt="2023-03-30T00:29:10.185" v="4715" actId="26606"/>
          <ac:spMkLst>
            <pc:docMk/>
            <pc:sldMk cId="2954898555" sldId="273"/>
            <ac:spMk id="82" creationId="{867D4867-5BA7-4462-B2F6-A23F4A622AA7}"/>
          </ac:spMkLst>
        </pc:spChg>
        <pc:spChg chg="add del">
          <ac:chgData name="Sofia Mirshed" userId="645d7749749551ed" providerId="LiveId" clId="{DB573C60-C976-4D72-BDDA-71E4495D2095}" dt="2023-03-29T18:27:00.135" v="4132" actId="26606"/>
          <ac:spMkLst>
            <pc:docMk/>
            <pc:sldMk cId="2954898555" sldId="273"/>
            <ac:spMk id="83" creationId="{385E1BDC-A9B0-4A87-82E3-F3187F69A802}"/>
          </ac:spMkLst>
        </pc:spChg>
        <pc:spChg chg="add del">
          <ac:chgData name="Sofia Mirshed" userId="645d7749749551ed" providerId="LiveId" clId="{DB573C60-C976-4D72-BDDA-71E4495D2095}" dt="2023-03-30T00:29:12.376" v="4717" actId="26606"/>
          <ac:spMkLst>
            <pc:docMk/>
            <pc:sldMk cId="2954898555" sldId="273"/>
            <ac:spMk id="84" creationId="{6515FC82-3453-4CBE-8895-4CCFF339529E}"/>
          </ac:spMkLst>
        </pc:spChg>
        <pc:spChg chg="add del">
          <ac:chgData name="Sofia Mirshed" userId="645d7749749551ed" providerId="LiveId" clId="{DB573C60-C976-4D72-BDDA-71E4495D2095}" dt="2023-03-29T18:27:00.135" v="4132" actId="26606"/>
          <ac:spMkLst>
            <pc:docMk/>
            <pc:sldMk cId="2954898555" sldId="273"/>
            <ac:spMk id="85" creationId="{0990C621-3B8B-4820-8328-D47EF7CE823C}"/>
          </ac:spMkLst>
        </pc:spChg>
        <pc:spChg chg="add del">
          <ac:chgData name="Sofia Mirshed" userId="645d7749749551ed" providerId="LiveId" clId="{DB573C60-C976-4D72-BDDA-71E4495D2095}" dt="2023-03-30T00:29:12.376" v="4717" actId="26606"/>
          <ac:spMkLst>
            <pc:docMk/>
            <pc:sldMk cId="2954898555" sldId="273"/>
            <ac:spMk id="86" creationId="{C5FD847B-65C0-4027-8DFC-70CB424514F8}"/>
          </ac:spMkLst>
        </pc:spChg>
        <pc:spChg chg="add del">
          <ac:chgData name="Sofia Mirshed" userId="645d7749749551ed" providerId="LiveId" clId="{DB573C60-C976-4D72-BDDA-71E4495D2095}" dt="2023-03-29T18:27:00.135" v="4132" actId="26606"/>
          <ac:spMkLst>
            <pc:docMk/>
            <pc:sldMk cId="2954898555" sldId="273"/>
            <ac:spMk id="87" creationId="{C1A2385B-1D2A-4E17-84FA-6CB7F0AAE473}"/>
          </ac:spMkLst>
        </pc:spChg>
        <pc:spChg chg="add del">
          <ac:chgData name="Sofia Mirshed" userId="645d7749749551ed" providerId="LiveId" clId="{DB573C60-C976-4D72-BDDA-71E4495D2095}" dt="2023-03-30T00:29:13.575" v="4719" actId="26606"/>
          <ac:spMkLst>
            <pc:docMk/>
            <pc:sldMk cId="2954898555" sldId="273"/>
            <ac:spMk id="88" creationId="{56533F40-045E-4E3D-9243-864CD4E58669}"/>
          </ac:spMkLst>
        </pc:spChg>
        <pc:spChg chg="add del">
          <ac:chgData name="Sofia Mirshed" userId="645d7749749551ed" providerId="LiveId" clId="{DB573C60-C976-4D72-BDDA-71E4495D2095}" dt="2023-03-29T18:27:00.135" v="4132" actId="26606"/>
          <ac:spMkLst>
            <pc:docMk/>
            <pc:sldMk cId="2954898555" sldId="273"/>
            <ac:spMk id="89" creationId="{5E791F2F-79DB-4CC0-9FA1-001E3E91E8B7}"/>
          </ac:spMkLst>
        </pc:spChg>
        <pc:spChg chg="add del">
          <ac:chgData name="Sofia Mirshed" userId="645d7749749551ed" providerId="LiveId" clId="{DB573C60-C976-4D72-BDDA-71E4495D2095}" dt="2023-03-30T00:29:13.575" v="4719" actId="26606"/>
          <ac:spMkLst>
            <pc:docMk/>
            <pc:sldMk cId="2954898555" sldId="273"/>
            <ac:spMk id="90" creationId="{30402EC6-D845-41B3-BEBE-CB34D9BFEA60}"/>
          </ac:spMkLst>
        </pc:spChg>
        <pc:spChg chg="add del">
          <ac:chgData name="Sofia Mirshed" userId="645d7749749551ed" providerId="LiveId" clId="{DB573C60-C976-4D72-BDDA-71E4495D2095}" dt="2023-03-30T00:29:15.243" v="4721" actId="26606"/>
          <ac:spMkLst>
            <pc:docMk/>
            <pc:sldMk cId="2954898555" sldId="273"/>
            <ac:spMk id="92" creationId="{6515FC82-3453-4CBE-8895-4CCFF339529E}"/>
          </ac:spMkLst>
        </pc:spChg>
        <pc:spChg chg="add del">
          <ac:chgData name="Sofia Mirshed" userId="645d7749749551ed" providerId="LiveId" clId="{DB573C60-C976-4D72-BDDA-71E4495D2095}" dt="2023-03-30T00:29:15.243" v="4721" actId="26606"/>
          <ac:spMkLst>
            <pc:docMk/>
            <pc:sldMk cId="2954898555" sldId="273"/>
            <ac:spMk id="93" creationId="{C5FD847B-65C0-4027-8DFC-70CB424514F8}"/>
          </ac:spMkLst>
        </pc:spChg>
        <pc:spChg chg="add del">
          <ac:chgData name="Sofia Mirshed" userId="645d7749749551ed" providerId="LiveId" clId="{DB573C60-C976-4D72-BDDA-71E4495D2095}" dt="2023-03-29T23:24:53.402" v="4437" actId="26606"/>
          <ac:spMkLst>
            <pc:docMk/>
            <pc:sldMk cId="2954898555" sldId="273"/>
            <ac:spMk id="94" creationId="{1022CA72-2A63-428F-B586-37BA5AB6D265}"/>
          </ac:spMkLst>
        </pc:spChg>
        <pc:spChg chg="add">
          <ac:chgData name="Sofia Mirshed" userId="645d7749749551ed" providerId="LiveId" clId="{DB573C60-C976-4D72-BDDA-71E4495D2095}" dt="2023-03-30T00:29:15.248" v="4722" actId="26606"/>
          <ac:spMkLst>
            <pc:docMk/>
            <pc:sldMk cId="2954898555" sldId="273"/>
            <ac:spMk id="95" creationId="{1660E788-AFA9-4A1B-9991-6AA74632A15B}"/>
          </ac:spMkLst>
        </pc:spChg>
        <pc:spChg chg="add del">
          <ac:chgData name="Sofia Mirshed" userId="645d7749749551ed" providerId="LiveId" clId="{DB573C60-C976-4D72-BDDA-71E4495D2095}" dt="2023-03-29T23:24:53.402" v="4437" actId="26606"/>
          <ac:spMkLst>
            <pc:docMk/>
            <pc:sldMk cId="2954898555" sldId="273"/>
            <ac:spMk id="96" creationId="{95C8260E-968F-44E8-A823-ABB431311926}"/>
          </ac:spMkLst>
        </pc:spChg>
        <pc:spChg chg="add">
          <ac:chgData name="Sofia Mirshed" userId="645d7749749551ed" providerId="LiveId" clId="{DB573C60-C976-4D72-BDDA-71E4495D2095}" dt="2023-03-30T00:29:15.248" v="4722" actId="26606"/>
          <ac:spMkLst>
            <pc:docMk/>
            <pc:sldMk cId="2954898555" sldId="273"/>
            <ac:spMk id="97" creationId="{867D4867-5BA7-4462-B2F6-A23F4A622AA7}"/>
          </ac:spMkLst>
        </pc:spChg>
        <pc:spChg chg="add del">
          <ac:chgData name="Sofia Mirshed" userId="645d7749749551ed" providerId="LiveId" clId="{DB573C60-C976-4D72-BDDA-71E4495D2095}" dt="2023-03-29T23:24:53.402" v="4437" actId="26606"/>
          <ac:spMkLst>
            <pc:docMk/>
            <pc:sldMk cId="2954898555" sldId="273"/>
            <ac:spMk id="98" creationId="{2C1BBA94-3F40-40AA-8BB9-E69E25E537C1}"/>
          </ac:spMkLst>
        </pc:spChg>
        <pc:spChg chg="add del">
          <ac:chgData name="Sofia Mirshed" userId="645d7749749551ed" providerId="LiveId" clId="{DB573C60-C976-4D72-BDDA-71E4495D2095}" dt="2023-03-29T23:24:53.402" v="4437" actId="26606"/>
          <ac:spMkLst>
            <pc:docMk/>
            <pc:sldMk cId="2954898555" sldId="273"/>
            <ac:spMk id="100" creationId="{FE43805F-24A6-46A4-B19B-54F28347355C}"/>
          </ac:spMkLst>
        </pc:spChg>
        <pc:spChg chg="add del">
          <ac:chgData name="Sofia Mirshed" userId="645d7749749551ed" providerId="LiveId" clId="{DB573C60-C976-4D72-BDDA-71E4495D2095}" dt="2023-03-29T23:24:53.394" v="4436" actId="26606"/>
          <ac:spMkLst>
            <pc:docMk/>
            <pc:sldMk cId="2954898555" sldId="273"/>
            <ac:spMk id="105" creationId="{201CC55D-ED54-4C5C-95E6-10947BD1103B}"/>
          </ac:spMkLst>
        </pc:spChg>
        <pc:spChg chg="add del">
          <ac:chgData name="Sofia Mirshed" userId="645d7749749551ed" providerId="LiveId" clId="{DB573C60-C976-4D72-BDDA-71E4495D2095}" dt="2023-03-29T23:24:53.394" v="4436" actId="26606"/>
          <ac:spMkLst>
            <pc:docMk/>
            <pc:sldMk cId="2954898555" sldId="273"/>
            <ac:spMk id="111" creationId="{3873B707-463F-40B0-8227-E8CC6C67EB25}"/>
          </ac:spMkLst>
        </pc:spChg>
        <pc:spChg chg="add del">
          <ac:chgData name="Sofia Mirshed" userId="645d7749749551ed" providerId="LiveId" clId="{DB573C60-C976-4D72-BDDA-71E4495D2095}" dt="2023-03-29T23:24:53.394" v="4436" actId="26606"/>
          <ac:spMkLst>
            <pc:docMk/>
            <pc:sldMk cId="2954898555" sldId="273"/>
            <ac:spMk id="113" creationId="{C13237C8-E62C-4F0D-A318-BD6FB6C2D138}"/>
          </ac:spMkLst>
        </pc:spChg>
        <pc:spChg chg="add del">
          <ac:chgData name="Sofia Mirshed" userId="645d7749749551ed" providerId="LiveId" clId="{DB573C60-C976-4D72-BDDA-71E4495D2095}" dt="2023-03-29T23:24:53.394" v="4436" actId="26606"/>
          <ac:spMkLst>
            <pc:docMk/>
            <pc:sldMk cId="2954898555" sldId="273"/>
            <ac:spMk id="115" creationId="{19C9EAEA-39D0-4B0E-A0EB-51E7B26740B1}"/>
          </ac:spMkLst>
        </pc:spChg>
        <pc:spChg chg="add del">
          <ac:chgData name="Sofia Mirshed" userId="645d7749749551ed" providerId="LiveId" clId="{DB573C60-C976-4D72-BDDA-71E4495D2095}" dt="2023-03-30T00:11:32.665" v="4604"/>
          <ac:spMkLst>
            <pc:docMk/>
            <pc:sldMk cId="2954898555" sldId="273"/>
            <ac:spMk id="117" creationId="{2B97F24A-32CE-4C1C-A50D-3016B394DCFB}"/>
          </ac:spMkLst>
        </pc:spChg>
        <pc:spChg chg="add del">
          <ac:chgData name="Sofia Mirshed" userId="645d7749749551ed" providerId="LiveId" clId="{DB573C60-C976-4D72-BDDA-71E4495D2095}" dt="2023-03-30T00:11:32.665" v="4604"/>
          <ac:spMkLst>
            <pc:docMk/>
            <pc:sldMk cId="2954898555" sldId="273"/>
            <ac:spMk id="118" creationId="{CD8B4F24-440B-49E9-B85D-733523DC064B}"/>
          </ac:spMkLst>
        </pc:spChg>
        <pc:grpChg chg="add del">
          <ac:chgData name="Sofia Mirshed" userId="645d7749749551ed" providerId="LiveId" clId="{DB573C60-C976-4D72-BDDA-71E4495D2095}" dt="2023-03-29T17:10:30.021" v="2306" actId="26606"/>
          <ac:grpSpMkLst>
            <pc:docMk/>
            <pc:sldMk cId="2954898555" sldId="273"/>
            <ac:grpSpMk id="61" creationId="{032D8612-31EB-44CF-A1D0-14FD4C705424}"/>
          </ac:grpSpMkLst>
        </pc:grpChg>
        <pc:grpChg chg="add del">
          <ac:chgData name="Sofia Mirshed" userId="645d7749749551ed" providerId="LiveId" clId="{DB573C60-C976-4D72-BDDA-71E4495D2095}" dt="2023-03-29T18:18:52.639" v="3958" actId="26606"/>
          <ac:grpSpMkLst>
            <pc:docMk/>
            <pc:sldMk cId="2954898555" sldId="273"/>
            <ac:grpSpMk id="66" creationId="{A9270323-9616-4384-857D-E86B78272EFE}"/>
          </ac:grpSpMkLst>
        </pc:grpChg>
        <pc:grpChg chg="add del">
          <ac:chgData name="Sofia Mirshed" userId="645d7749749551ed" providerId="LiveId" clId="{DB573C60-C976-4D72-BDDA-71E4495D2095}" dt="2023-03-29T23:24:53.394" v="4436" actId="26606"/>
          <ac:grpSpMkLst>
            <pc:docMk/>
            <pc:sldMk cId="2954898555" sldId="273"/>
            <ac:grpSpMk id="107" creationId="{1DE889C7-FAD6-4397-98E2-05D503484459}"/>
          </ac:grpSpMkLst>
        </pc:grpChg>
        <pc:picChg chg="add del mod">
          <ac:chgData name="Sofia Mirshed" userId="645d7749749551ed" providerId="LiveId" clId="{DB573C60-C976-4D72-BDDA-71E4495D2095}" dt="2023-03-28T18:06:00.727" v="392"/>
          <ac:picMkLst>
            <pc:docMk/>
            <pc:sldMk cId="2954898555" sldId="273"/>
            <ac:picMk id="5" creationId="{F68C09C7-AECF-7758-E3E1-6BC6F54B5FE0}"/>
          </ac:picMkLst>
        </pc:picChg>
        <pc:picChg chg="add del mod ord">
          <ac:chgData name="Sofia Mirshed" userId="645d7749749551ed" providerId="LiveId" clId="{DB573C60-C976-4D72-BDDA-71E4495D2095}" dt="2023-03-29T23:24:29.130" v="4428" actId="478"/>
          <ac:picMkLst>
            <pc:docMk/>
            <pc:sldMk cId="2954898555" sldId="273"/>
            <ac:picMk id="6" creationId="{D2F3297E-70A7-C40B-4755-39E8E7E12F48}"/>
          </ac:picMkLst>
        </pc:picChg>
        <pc:picChg chg="add mod">
          <ac:chgData name="Sofia Mirshed" userId="645d7749749551ed" providerId="LiveId" clId="{DB573C60-C976-4D72-BDDA-71E4495D2095}" dt="2023-03-30T00:29:15.248" v="4722" actId="26606"/>
          <ac:picMkLst>
            <pc:docMk/>
            <pc:sldMk cId="2954898555" sldId="273"/>
            <ac:picMk id="7" creationId="{2F07C48C-A4F2-7DBE-5E66-DEB1A54AE13D}"/>
          </ac:picMkLst>
        </pc:picChg>
        <pc:picChg chg="add del mod">
          <ac:chgData name="Sofia Mirshed" userId="645d7749749551ed" providerId="LiveId" clId="{DB573C60-C976-4D72-BDDA-71E4495D2095}" dt="2023-03-28T18:28:58.982" v="403" actId="478"/>
          <ac:picMkLst>
            <pc:docMk/>
            <pc:sldMk cId="2954898555" sldId="273"/>
            <ac:picMk id="8" creationId="{96BDADBC-6CF5-7134-0F68-806C260AB4D5}"/>
          </ac:picMkLst>
        </pc:picChg>
        <pc:picChg chg="add del mod ord">
          <ac:chgData name="Sofia Mirshed" userId="645d7749749551ed" providerId="LiveId" clId="{DB573C60-C976-4D72-BDDA-71E4495D2095}" dt="2023-03-29T23:24:30.105" v="4429" actId="478"/>
          <ac:picMkLst>
            <pc:docMk/>
            <pc:sldMk cId="2954898555" sldId="273"/>
            <ac:picMk id="11" creationId="{FA3BC228-362F-D2D7-B929-57987D51A3DA}"/>
          </ac:picMkLst>
        </pc:picChg>
      </pc:sldChg>
      <pc:sldChg chg="addSp delSp modSp new mod modTransition setBg delDesignElem modNotesTx">
        <pc:chgData name="Sofia Mirshed" userId="645d7749749551ed" providerId="LiveId" clId="{DB573C60-C976-4D72-BDDA-71E4495D2095}" dt="2023-03-30T17:41:41.628" v="10103" actId="20577"/>
        <pc:sldMkLst>
          <pc:docMk/>
          <pc:sldMk cId="3029708450" sldId="274"/>
        </pc:sldMkLst>
        <pc:spChg chg="mod">
          <ac:chgData name="Sofia Mirshed" userId="645d7749749551ed" providerId="LiveId" clId="{DB573C60-C976-4D72-BDDA-71E4495D2095}" dt="2023-03-30T00:50:41.687" v="4811" actId="26606"/>
          <ac:spMkLst>
            <pc:docMk/>
            <pc:sldMk cId="3029708450" sldId="274"/>
            <ac:spMk id="2" creationId="{5D9D4A01-96A3-4D6F-0F9E-F897C726358D}"/>
          </ac:spMkLst>
        </pc:spChg>
        <pc:spChg chg="del">
          <ac:chgData name="Sofia Mirshed" userId="645d7749749551ed" providerId="LiveId" clId="{DB573C60-C976-4D72-BDDA-71E4495D2095}" dt="2023-03-28T18:56:58.905" v="450"/>
          <ac:spMkLst>
            <pc:docMk/>
            <pc:sldMk cId="3029708450" sldId="274"/>
            <ac:spMk id="3" creationId="{602440E3-3155-E9EF-CDF1-B873BF99B59F}"/>
          </ac:spMkLst>
        </pc:spChg>
        <pc:spChg chg="add del mod">
          <ac:chgData name="Sofia Mirshed" userId="645d7749749551ed" providerId="LiveId" clId="{DB573C60-C976-4D72-BDDA-71E4495D2095}" dt="2023-03-29T23:30:36.418" v="4484" actId="478"/>
          <ac:spMkLst>
            <pc:docMk/>
            <pc:sldMk cId="3029708450" sldId="274"/>
            <ac:spMk id="3" creationId="{71774D32-D93D-C1CA-6BFF-672BFAE2A158}"/>
          </ac:spMkLst>
        </pc:spChg>
        <pc:spChg chg="add del mod">
          <ac:chgData name="Sofia Mirshed" userId="645d7749749551ed" providerId="LiveId" clId="{DB573C60-C976-4D72-BDDA-71E4495D2095}" dt="2023-03-29T23:30:33.691" v="4483" actId="478"/>
          <ac:spMkLst>
            <pc:docMk/>
            <pc:sldMk cId="3029708450" sldId="274"/>
            <ac:spMk id="4" creationId="{1CF25B52-0E98-5A65-7C95-A2DCE670B215}"/>
          </ac:spMkLst>
        </pc:spChg>
        <pc:spChg chg="add del mod">
          <ac:chgData name="Sofia Mirshed" userId="645d7749749551ed" providerId="LiveId" clId="{DB573C60-C976-4D72-BDDA-71E4495D2095}" dt="2023-03-30T15:02:21.227" v="5515" actId="1076"/>
          <ac:spMkLst>
            <pc:docMk/>
            <pc:sldMk cId="3029708450" sldId="274"/>
            <ac:spMk id="4" creationId="{68355CFA-B6BB-995E-D124-D5452DEE8C26}"/>
          </ac:spMkLst>
        </pc:spChg>
        <pc:spChg chg="del">
          <ac:chgData name="Sofia Mirshed" userId="645d7749749551ed" providerId="LiveId" clId="{DB573C60-C976-4D72-BDDA-71E4495D2095}" dt="2023-03-28T18:57:08.778" v="451"/>
          <ac:spMkLst>
            <pc:docMk/>
            <pc:sldMk cId="3029708450" sldId="274"/>
            <ac:spMk id="4" creationId="{B61B3D45-204F-1A3C-BA10-539C92E5778E}"/>
          </ac:spMkLst>
        </pc:spChg>
        <pc:spChg chg="add mod">
          <ac:chgData name="Sofia Mirshed" userId="645d7749749551ed" providerId="LiveId" clId="{DB573C60-C976-4D72-BDDA-71E4495D2095}" dt="2023-03-30T00:50:41.687" v="4811" actId="26606"/>
          <ac:spMkLst>
            <pc:docMk/>
            <pc:sldMk cId="3029708450" sldId="274"/>
            <ac:spMk id="6" creationId="{04FF2189-689E-75DC-2BA4-3CDE0F7A772B}"/>
          </ac:spMkLst>
        </pc:spChg>
        <pc:spChg chg="add mod">
          <ac:chgData name="Sofia Mirshed" userId="645d7749749551ed" providerId="LiveId" clId="{DB573C60-C976-4D72-BDDA-71E4495D2095}" dt="2023-03-30T15:02:31.570" v="5523" actId="20577"/>
          <ac:spMkLst>
            <pc:docMk/>
            <pc:sldMk cId="3029708450" sldId="274"/>
            <ac:spMk id="7" creationId="{8C3625AF-39EF-1F53-CBCC-F303D013BDA9}"/>
          </ac:spMkLst>
        </pc:spChg>
        <pc:spChg chg="add mod">
          <ac:chgData name="Sofia Mirshed" userId="645d7749749551ed" providerId="LiveId" clId="{DB573C60-C976-4D72-BDDA-71E4495D2095}" dt="2023-03-30T15:02:39.650" v="5531" actId="20577"/>
          <ac:spMkLst>
            <pc:docMk/>
            <pc:sldMk cId="3029708450" sldId="274"/>
            <ac:spMk id="8" creationId="{7470799B-0F66-AC02-F597-9E948CC94019}"/>
          </ac:spMkLst>
        </pc:spChg>
        <pc:spChg chg="add del mod">
          <ac:chgData name="Sofia Mirshed" userId="645d7749749551ed" providerId="LiveId" clId="{DB573C60-C976-4D72-BDDA-71E4495D2095}" dt="2023-03-29T01:56:34.388" v="470"/>
          <ac:spMkLst>
            <pc:docMk/>
            <pc:sldMk cId="3029708450" sldId="274"/>
            <ac:spMk id="8" creationId="{D5323194-A6F4-10D5-101A-D2B31322240F}"/>
          </ac:spMkLst>
        </pc:spChg>
        <pc:spChg chg="add del mod">
          <ac:chgData name="Sofia Mirshed" userId="645d7749749551ed" providerId="LiveId" clId="{DB573C60-C976-4D72-BDDA-71E4495D2095}" dt="2023-03-29T01:57:10.678" v="473"/>
          <ac:spMkLst>
            <pc:docMk/>
            <pc:sldMk cId="3029708450" sldId="274"/>
            <ac:spMk id="10" creationId="{9CFDC761-ADF9-87FB-AB48-EDB18CEFB3DF}"/>
          </ac:spMkLst>
        </pc:spChg>
        <pc:spChg chg="add del">
          <ac:chgData name="Sofia Mirshed" userId="645d7749749551ed" providerId="LiveId" clId="{DB573C60-C976-4D72-BDDA-71E4495D2095}" dt="2023-03-30T00:11:32.665" v="4604"/>
          <ac:spMkLst>
            <pc:docMk/>
            <pc:sldMk cId="3029708450" sldId="274"/>
            <ac:spMk id="17" creationId="{78BA5F19-D5E1-4ECC-BEC2-DF7AEDFD7C50}"/>
          </ac:spMkLst>
        </pc:spChg>
        <pc:spChg chg="add del">
          <ac:chgData name="Sofia Mirshed" userId="645d7749749551ed" providerId="LiveId" clId="{DB573C60-C976-4D72-BDDA-71E4495D2095}" dt="2023-03-30T00:11:32.665" v="4604"/>
          <ac:spMkLst>
            <pc:docMk/>
            <pc:sldMk cId="3029708450" sldId="274"/>
            <ac:spMk id="19" creationId="{50CC88A9-A661-4C48-866E-8734E51140B1}"/>
          </ac:spMkLst>
        </pc:spChg>
        <pc:spChg chg="add del">
          <ac:chgData name="Sofia Mirshed" userId="645d7749749551ed" providerId="LiveId" clId="{DB573C60-C976-4D72-BDDA-71E4495D2095}" dt="2023-03-30T00:11:32.665" v="4604"/>
          <ac:spMkLst>
            <pc:docMk/>
            <pc:sldMk cId="3029708450" sldId="274"/>
            <ac:spMk id="21" creationId="{CFDF195F-784B-4D00-8C92-6FC1B0499EA1}"/>
          </ac:spMkLst>
        </pc:spChg>
        <pc:spChg chg="add del">
          <ac:chgData name="Sofia Mirshed" userId="645d7749749551ed" providerId="LiveId" clId="{DB573C60-C976-4D72-BDDA-71E4495D2095}" dt="2023-03-29T17:15:10.163" v="2349" actId="26606"/>
          <ac:spMkLst>
            <pc:docMk/>
            <pc:sldMk cId="3029708450" sldId="274"/>
            <ac:spMk id="26" creationId="{78BA5F19-D5E1-4ECC-BEC2-DF7AEDFD7C50}"/>
          </ac:spMkLst>
        </pc:spChg>
        <pc:spChg chg="add del">
          <ac:chgData name="Sofia Mirshed" userId="645d7749749551ed" providerId="LiveId" clId="{DB573C60-C976-4D72-BDDA-71E4495D2095}" dt="2023-03-29T17:15:10.163" v="2349" actId="26606"/>
          <ac:spMkLst>
            <pc:docMk/>
            <pc:sldMk cId="3029708450" sldId="274"/>
            <ac:spMk id="28" creationId="{BB4D578A-F2C4-4EA9-A811-B48E66D63696}"/>
          </ac:spMkLst>
        </pc:spChg>
        <pc:graphicFrameChg chg="add del mod modGraphic">
          <ac:chgData name="Sofia Mirshed" userId="645d7749749551ed" providerId="LiveId" clId="{DB573C60-C976-4D72-BDDA-71E4495D2095}" dt="2023-03-30T15:00:23.223" v="5483" actId="1032"/>
          <ac:graphicFrameMkLst>
            <pc:docMk/>
            <pc:sldMk cId="3029708450" sldId="274"/>
            <ac:graphicFrameMk id="3" creationId="{798CF014-24A3-1F67-5F41-404814EF3F52}"/>
          </ac:graphicFrameMkLst>
        </pc:graphicFrameChg>
        <pc:picChg chg="add mod">
          <ac:chgData name="Sofia Mirshed" userId="645d7749749551ed" providerId="LiveId" clId="{DB573C60-C976-4D72-BDDA-71E4495D2095}" dt="2023-03-30T15:00:22.264" v="5482" actId="1076"/>
          <ac:picMkLst>
            <pc:docMk/>
            <pc:sldMk cId="3029708450" sldId="274"/>
            <ac:picMk id="5" creationId="{8AC21127-A5B4-2946-9E1C-237C2DA6C612}"/>
          </ac:picMkLst>
        </pc:picChg>
        <pc:picChg chg="add del mod">
          <ac:chgData name="Sofia Mirshed" userId="645d7749749551ed" providerId="LiveId" clId="{DB573C60-C976-4D72-BDDA-71E4495D2095}" dt="2023-03-28T21:58:40.816" v="461" actId="478"/>
          <ac:picMkLst>
            <pc:docMk/>
            <pc:sldMk cId="3029708450" sldId="274"/>
            <ac:picMk id="5" creationId="{E0E1FC04-FA19-52F6-3EC0-862098564771}"/>
          </ac:picMkLst>
        </pc:picChg>
        <pc:picChg chg="add del mod">
          <ac:chgData name="Sofia Mirshed" userId="645d7749749551ed" providerId="LiveId" clId="{DB573C60-C976-4D72-BDDA-71E4495D2095}" dt="2023-03-28T21:58:41.807" v="462" actId="478"/>
          <ac:picMkLst>
            <pc:docMk/>
            <pc:sldMk cId="3029708450" sldId="274"/>
            <ac:picMk id="6" creationId="{A5DD3108-DBAB-0425-1328-D83407FCA913}"/>
          </ac:picMkLst>
        </pc:picChg>
        <pc:picChg chg="add del mod">
          <ac:chgData name="Sofia Mirshed" userId="645d7749749551ed" providerId="LiveId" clId="{DB573C60-C976-4D72-BDDA-71E4495D2095}" dt="2023-03-29T23:35:19.066" v="4506" actId="478"/>
          <ac:picMkLst>
            <pc:docMk/>
            <pc:sldMk cId="3029708450" sldId="274"/>
            <ac:picMk id="7" creationId="{25F8ED42-4CF8-4C9F-6D5D-42A166963508}"/>
          </ac:picMkLst>
        </pc:picChg>
        <pc:picChg chg="add del mod">
          <ac:chgData name="Sofia Mirshed" userId="645d7749749551ed" providerId="LiveId" clId="{DB573C60-C976-4D72-BDDA-71E4495D2095}" dt="2023-03-29T23:35:35.839" v="4509" actId="478"/>
          <ac:picMkLst>
            <pc:docMk/>
            <pc:sldMk cId="3029708450" sldId="274"/>
            <ac:picMk id="8" creationId="{47263487-0EF4-AA99-4728-095F1993E9D1}"/>
          </ac:picMkLst>
        </pc:picChg>
        <pc:picChg chg="add mod">
          <ac:chgData name="Sofia Mirshed" userId="645d7749749551ed" providerId="LiveId" clId="{DB573C60-C976-4D72-BDDA-71E4495D2095}" dt="2023-03-30T00:50:41.687" v="4811" actId="26606"/>
          <ac:picMkLst>
            <pc:docMk/>
            <pc:sldMk cId="3029708450" sldId="274"/>
            <ac:picMk id="9" creationId="{AEDBDA93-7DA6-760A-E504-10766EF0E426}"/>
          </ac:picMkLst>
        </pc:picChg>
        <pc:picChg chg="add mod">
          <ac:chgData name="Sofia Mirshed" userId="645d7749749551ed" providerId="LiveId" clId="{DB573C60-C976-4D72-BDDA-71E4495D2095}" dt="2023-03-30T00:50:41.687" v="4811" actId="26606"/>
          <ac:picMkLst>
            <pc:docMk/>
            <pc:sldMk cId="3029708450" sldId="274"/>
            <ac:picMk id="10" creationId="{3669A11F-CE57-BE8A-E451-F63054C29E6F}"/>
          </ac:picMkLst>
        </pc:picChg>
        <pc:picChg chg="add mod ord">
          <ac:chgData name="Sofia Mirshed" userId="645d7749749551ed" providerId="LiveId" clId="{DB573C60-C976-4D72-BDDA-71E4495D2095}" dt="2023-03-30T00:50:41.687" v="4811" actId="26606"/>
          <ac:picMkLst>
            <pc:docMk/>
            <pc:sldMk cId="3029708450" sldId="274"/>
            <ac:picMk id="11" creationId="{DB20656B-87BF-71B7-A1E4-454D279F0347}"/>
          </ac:picMkLst>
        </pc:picChg>
        <pc:picChg chg="add mod">
          <ac:chgData name="Sofia Mirshed" userId="645d7749749551ed" providerId="LiveId" clId="{DB573C60-C976-4D72-BDDA-71E4495D2095}" dt="2023-03-30T00:50:41.687" v="4811" actId="26606"/>
          <ac:picMkLst>
            <pc:docMk/>
            <pc:sldMk cId="3029708450" sldId="274"/>
            <ac:picMk id="12" creationId="{5031D2CA-D8D0-2909-19B2-AF18409B443F}"/>
          </ac:picMkLst>
        </pc:picChg>
      </pc:sldChg>
      <pc:sldChg chg="addSp delSp modSp new mod modTransition setBg setClrOvrMap delDesignElem chgLayout modNotesTx">
        <pc:chgData name="Sofia Mirshed" userId="645d7749749551ed" providerId="LiveId" clId="{DB573C60-C976-4D72-BDDA-71E4495D2095}" dt="2023-03-30T17:35:31.788" v="9139" actId="20577"/>
        <pc:sldMkLst>
          <pc:docMk/>
          <pc:sldMk cId="2414843029" sldId="275"/>
        </pc:sldMkLst>
        <pc:spChg chg="del">
          <ac:chgData name="Sofia Mirshed" userId="645d7749749551ed" providerId="LiveId" clId="{DB573C60-C976-4D72-BDDA-71E4495D2095}" dt="2023-03-29T02:12:12.416" v="663" actId="478"/>
          <ac:spMkLst>
            <pc:docMk/>
            <pc:sldMk cId="2414843029" sldId="275"/>
            <ac:spMk id="2" creationId="{6E8C7FC3-378C-E761-6D3C-A8994B4661EB}"/>
          </ac:spMkLst>
        </pc:spChg>
        <pc:spChg chg="add del mod">
          <ac:chgData name="Sofia Mirshed" userId="645d7749749551ed" providerId="LiveId" clId="{DB573C60-C976-4D72-BDDA-71E4495D2095}" dt="2023-03-29T16:58:53.627" v="2123" actId="26606"/>
          <ac:spMkLst>
            <pc:docMk/>
            <pc:sldMk cId="2414843029" sldId="275"/>
            <ac:spMk id="3" creationId="{1674C5E1-A2FA-A344-C036-D32D0F8968DC}"/>
          </ac:spMkLst>
        </pc:spChg>
        <pc:spChg chg="del">
          <ac:chgData name="Sofia Mirshed" userId="645d7749749551ed" providerId="LiveId" clId="{DB573C60-C976-4D72-BDDA-71E4495D2095}" dt="2023-03-29T02:12:05.484" v="660" actId="931"/>
          <ac:spMkLst>
            <pc:docMk/>
            <pc:sldMk cId="2414843029" sldId="275"/>
            <ac:spMk id="3" creationId="{90235488-24FA-2107-2D09-E883D0ECA40C}"/>
          </ac:spMkLst>
        </pc:spChg>
        <pc:spChg chg="add del mod ord">
          <ac:chgData name="Sofia Mirshed" userId="645d7749749551ed" providerId="LiveId" clId="{DB573C60-C976-4D72-BDDA-71E4495D2095}" dt="2023-03-29T16:57:24.989" v="2104" actId="478"/>
          <ac:spMkLst>
            <pc:docMk/>
            <pc:sldMk cId="2414843029" sldId="275"/>
            <ac:spMk id="6" creationId="{1E770E2A-A64E-6BBD-31F1-F015F935C4C8}"/>
          </ac:spMkLst>
        </pc:spChg>
        <pc:spChg chg="add del">
          <ac:chgData name="Sofia Mirshed" userId="645d7749749551ed" providerId="LiveId" clId="{DB573C60-C976-4D72-BDDA-71E4495D2095}" dt="2023-03-30T00:11:32.665" v="4604"/>
          <ac:spMkLst>
            <pc:docMk/>
            <pc:sldMk cId="2414843029" sldId="275"/>
            <ac:spMk id="7" creationId="{3DAD86CA-8235-409B-982B-5E7A033E2392}"/>
          </ac:spMkLst>
        </pc:spChg>
        <pc:spChg chg="add del">
          <ac:chgData name="Sofia Mirshed" userId="645d7749749551ed" providerId="LiveId" clId="{DB573C60-C976-4D72-BDDA-71E4495D2095}" dt="2023-03-29T16:55:59.751" v="2080" actId="26606"/>
          <ac:spMkLst>
            <pc:docMk/>
            <pc:sldMk cId="2414843029" sldId="275"/>
            <ac:spMk id="8" creationId="{E914257E-1E2A-4AC7-89EC-1FB65C9C0A0D}"/>
          </ac:spMkLst>
        </pc:spChg>
        <pc:spChg chg="add del">
          <ac:chgData name="Sofia Mirshed" userId="645d7749749551ed" providerId="LiveId" clId="{DB573C60-C976-4D72-BDDA-71E4495D2095}" dt="2023-03-29T16:55:59.751" v="2080" actId="26606"/>
          <ac:spMkLst>
            <pc:docMk/>
            <pc:sldMk cId="2414843029" sldId="275"/>
            <ac:spMk id="9" creationId="{03E1C8F1-97F5-489C-8308-958F09657254}"/>
          </ac:spMkLst>
        </pc:spChg>
        <pc:spChg chg="add del">
          <ac:chgData name="Sofia Mirshed" userId="645d7749749551ed" providerId="LiveId" clId="{DB573C60-C976-4D72-BDDA-71E4495D2095}" dt="2023-03-29T16:55:02.260" v="2072" actId="26606"/>
          <ac:spMkLst>
            <pc:docMk/>
            <pc:sldMk cId="2414843029" sldId="275"/>
            <ac:spMk id="10" creationId="{BA9ADE61-6489-420C-4EB2-DA105D163BAF}"/>
          </ac:spMkLst>
        </pc:spChg>
        <pc:spChg chg="add del">
          <ac:chgData name="Sofia Mirshed" userId="645d7749749551ed" providerId="LiveId" clId="{DB573C60-C976-4D72-BDDA-71E4495D2095}" dt="2023-03-29T16:54:49.391" v="2068" actId="26606"/>
          <ac:spMkLst>
            <pc:docMk/>
            <pc:sldMk cId="2414843029" sldId="275"/>
            <ac:spMk id="11" creationId="{37C89E4B-3C9F-44B9-8B86-D9E3D112D8EC}"/>
          </ac:spMkLst>
        </pc:spChg>
        <pc:spChg chg="add del">
          <ac:chgData name="Sofia Mirshed" userId="645d7749749551ed" providerId="LiveId" clId="{DB573C60-C976-4D72-BDDA-71E4495D2095}" dt="2023-03-29T16:55:59.751" v="2080" actId="26606"/>
          <ac:spMkLst>
            <pc:docMk/>
            <pc:sldMk cId="2414843029" sldId="275"/>
            <ac:spMk id="12" creationId="{DEB62645-D4DA-4E99-8344-B1536F63D108}"/>
          </ac:spMkLst>
        </pc:spChg>
        <pc:spChg chg="add del">
          <ac:chgData name="Sofia Mirshed" userId="645d7749749551ed" providerId="LiveId" clId="{DB573C60-C976-4D72-BDDA-71E4495D2095}" dt="2023-03-29T16:56:04.360" v="2082" actId="26606"/>
          <ac:spMkLst>
            <pc:docMk/>
            <pc:sldMk cId="2414843029" sldId="275"/>
            <ac:spMk id="14" creationId="{6753252F-4873-4F63-801D-CC719279A7D5}"/>
          </ac:spMkLst>
        </pc:spChg>
        <pc:spChg chg="add del">
          <ac:chgData name="Sofia Mirshed" userId="645d7749749551ed" providerId="LiveId" clId="{DB573C60-C976-4D72-BDDA-71E4495D2095}" dt="2023-03-29T16:56:04.360" v="2082" actId="26606"/>
          <ac:spMkLst>
            <pc:docMk/>
            <pc:sldMk cId="2414843029" sldId="275"/>
            <ac:spMk id="16" creationId="{047C8CCB-F95D-4249-92DD-651249D3535A}"/>
          </ac:spMkLst>
        </pc:spChg>
        <pc:spChg chg="add del">
          <ac:chgData name="Sofia Mirshed" userId="645d7749749551ed" providerId="LiveId" clId="{DB573C60-C976-4D72-BDDA-71E4495D2095}" dt="2023-03-29T16:54:58.660" v="2070" actId="26606"/>
          <ac:spMkLst>
            <pc:docMk/>
            <pc:sldMk cId="2414843029" sldId="275"/>
            <ac:spMk id="17" creationId="{37C89E4B-3C9F-44B9-8B86-D9E3D112D8EC}"/>
          </ac:spMkLst>
        </pc:spChg>
        <pc:spChg chg="add del">
          <ac:chgData name="Sofia Mirshed" userId="645d7749749551ed" providerId="LiveId" clId="{DB573C60-C976-4D72-BDDA-71E4495D2095}" dt="2023-03-29T16:56:23.933" v="2086" actId="26606"/>
          <ac:spMkLst>
            <pc:docMk/>
            <pc:sldMk cId="2414843029" sldId="275"/>
            <ac:spMk id="20" creationId="{BA79A7CF-01AF-4178-9369-94E0C90EB046}"/>
          </ac:spMkLst>
        </pc:spChg>
        <pc:spChg chg="add del">
          <ac:chgData name="Sofia Mirshed" userId="645d7749749551ed" providerId="LiveId" clId="{DB573C60-C976-4D72-BDDA-71E4495D2095}" dt="2023-03-29T16:55:02.260" v="2072" actId="26606"/>
          <ac:spMkLst>
            <pc:docMk/>
            <pc:sldMk cId="2414843029" sldId="275"/>
            <ac:spMk id="21" creationId="{ED888B23-07FA-482A-96DF-47E31AF1A603}"/>
          </ac:spMkLst>
        </pc:spChg>
        <pc:spChg chg="add del">
          <ac:chgData name="Sofia Mirshed" userId="645d7749749551ed" providerId="LiveId" clId="{DB573C60-C976-4D72-BDDA-71E4495D2095}" dt="2023-03-29T16:55:02.260" v="2072" actId="26606"/>
          <ac:spMkLst>
            <pc:docMk/>
            <pc:sldMk cId="2414843029" sldId="275"/>
            <ac:spMk id="22" creationId="{5C8908E2-EE49-44D2-9428-A28D2312A8D5}"/>
          </ac:spMkLst>
        </pc:spChg>
        <pc:spChg chg="add del">
          <ac:chgData name="Sofia Mirshed" userId="645d7749749551ed" providerId="LiveId" clId="{DB573C60-C976-4D72-BDDA-71E4495D2095}" dt="2023-03-29T16:56:23.933" v="2086" actId="26606"/>
          <ac:spMkLst>
            <pc:docMk/>
            <pc:sldMk cId="2414843029" sldId="275"/>
            <ac:spMk id="24" creationId="{99413ED5-9ED4-4772-BCE4-2BCAE6B12E35}"/>
          </ac:spMkLst>
        </pc:spChg>
        <pc:spChg chg="add del">
          <ac:chgData name="Sofia Mirshed" userId="645d7749749551ed" providerId="LiveId" clId="{DB573C60-C976-4D72-BDDA-71E4495D2095}" dt="2023-03-29T16:55:02.260" v="2072" actId="26606"/>
          <ac:spMkLst>
            <pc:docMk/>
            <pc:sldMk cId="2414843029" sldId="275"/>
            <ac:spMk id="25" creationId="{215A9370-15D3-4C30-8BA1-2059A74C9990}"/>
          </ac:spMkLst>
        </pc:spChg>
        <pc:spChg chg="add del">
          <ac:chgData name="Sofia Mirshed" userId="645d7749749551ed" providerId="LiveId" clId="{DB573C60-C976-4D72-BDDA-71E4495D2095}" dt="2023-03-29T16:56:23.933" v="2086" actId="26606"/>
          <ac:spMkLst>
            <pc:docMk/>
            <pc:sldMk cId="2414843029" sldId="275"/>
            <ac:spMk id="26" creationId="{04357C93-F0CB-4A1C-8F77-4E9063789819}"/>
          </ac:spMkLst>
        </pc:spChg>
        <pc:spChg chg="add del">
          <ac:chgData name="Sofia Mirshed" userId="645d7749749551ed" providerId="LiveId" clId="{DB573C60-C976-4D72-BDDA-71E4495D2095}" dt="2023-03-29T16:55:07.756" v="2074" actId="26606"/>
          <ac:spMkLst>
            <pc:docMk/>
            <pc:sldMk cId="2414843029" sldId="275"/>
            <ac:spMk id="27" creationId="{700E0F77-E936-4985-B7B1-B9823486AC33}"/>
          </ac:spMkLst>
        </pc:spChg>
        <pc:spChg chg="add del">
          <ac:chgData name="Sofia Mirshed" userId="645d7749749551ed" providerId="LiveId" clId="{DB573C60-C976-4D72-BDDA-71E4495D2095}" dt="2023-03-29T16:55:07.756" v="2074" actId="26606"/>
          <ac:spMkLst>
            <pc:docMk/>
            <pc:sldMk cId="2414843029" sldId="275"/>
            <ac:spMk id="28" creationId="{95C8260E-968F-44E8-A823-ABB431311926}"/>
          </ac:spMkLst>
        </pc:spChg>
        <pc:spChg chg="add del">
          <ac:chgData name="Sofia Mirshed" userId="645d7749749551ed" providerId="LiveId" clId="{DB573C60-C976-4D72-BDDA-71E4495D2095}" dt="2023-03-29T16:55:07.756" v="2074" actId="26606"/>
          <ac:spMkLst>
            <pc:docMk/>
            <pc:sldMk cId="2414843029" sldId="275"/>
            <ac:spMk id="29" creationId="{2C1BBA94-3F40-40AA-8BB9-E69E25E537C1}"/>
          </ac:spMkLst>
        </pc:spChg>
        <pc:spChg chg="add del">
          <ac:chgData name="Sofia Mirshed" userId="645d7749749551ed" providerId="LiveId" clId="{DB573C60-C976-4D72-BDDA-71E4495D2095}" dt="2023-03-29T16:55:07.756" v="2074" actId="26606"/>
          <ac:spMkLst>
            <pc:docMk/>
            <pc:sldMk cId="2414843029" sldId="275"/>
            <ac:spMk id="30" creationId="{FE43805F-24A6-46A4-B19B-54F28347355C}"/>
          </ac:spMkLst>
        </pc:spChg>
        <pc:spChg chg="add del">
          <ac:chgData name="Sofia Mirshed" userId="645d7749749551ed" providerId="LiveId" clId="{DB573C60-C976-4D72-BDDA-71E4495D2095}" dt="2023-03-29T16:55:07.756" v="2074" actId="26606"/>
          <ac:spMkLst>
            <pc:docMk/>
            <pc:sldMk cId="2414843029" sldId="275"/>
            <ac:spMk id="31" creationId="{15EE553B-5E5B-179B-6EED-CDD1CFDCDF7C}"/>
          </ac:spMkLst>
        </pc:spChg>
        <pc:spChg chg="add del">
          <ac:chgData name="Sofia Mirshed" userId="645d7749749551ed" providerId="LiveId" clId="{DB573C60-C976-4D72-BDDA-71E4495D2095}" dt="2023-03-29T16:56:23.933" v="2086" actId="26606"/>
          <ac:spMkLst>
            <pc:docMk/>
            <pc:sldMk cId="2414843029" sldId="275"/>
            <ac:spMk id="32" creationId="{90F533E9-6690-41A8-A372-4C6C622D028D}"/>
          </ac:spMkLst>
        </pc:spChg>
        <pc:spChg chg="add del">
          <ac:chgData name="Sofia Mirshed" userId="645d7749749551ed" providerId="LiveId" clId="{DB573C60-C976-4D72-BDDA-71E4495D2095}" dt="2023-03-29T16:55:11.107" v="2076" actId="26606"/>
          <ac:spMkLst>
            <pc:docMk/>
            <pc:sldMk cId="2414843029" sldId="275"/>
            <ac:spMk id="33" creationId="{A8384FB5-9ADC-4DDC-881B-597D56F5B15D}"/>
          </ac:spMkLst>
        </pc:spChg>
        <pc:spChg chg="add del">
          <ac:chgData name="Sofia Mirshed" userId="645d7749749551ed" providerId="LiveId" clId="{DB573C60-C976-4D72-BDDA-71E4495D2095}" dt="2023-03-29T16:55:11.107" v="2076" actId="26606"/>
          <ac:spMkLst>
            <pc:docMk/>
            <pc:sldMk cId="2414843029" sldId="275"/>
            <ac:spMk id="34" creationId="{1199E1B1-A8C0-4FE8-A5A8-1CB41D69F857}"/>
          </ac:spMkLst>
        </pc:spChg>
        <pc:spChg chg="add del">
          <ac:chgData name="Sofia Mirshed" userId="645d7749749551ed" providerId="LiveId" clId="{DB573C60-C976-4D72-BDDA-71E4495D2095}" dt="2023-03-29T16:55:11.107" v="2076" actId="26606"/>
          <ac:spMkLst>
            <pc:docMk/>
            <pc:sldMk cId="2414843029" sldId="275"/>
            <ac:spMk id="35" creationId="{84A8DE83-DE75-4B41-9DB4-A7EC0B0DEC0B}"/>
          </ac:spMkLst>
        </pc:spChg>
        <pc:spChg chg="add del">
          <ac:chgData name="Sofia Mirshed" userId="645d7749749551ed" providerId="LiveId" clId="{DB573C60-C976-4D72-BDDA-71E4495D2095}" dt="2023-03-29T16:55:11.107" v="2076" actId="26606"/>
          <ac:spMkLst>
            <pc:docMk/>
            <pc:sldMk cId="2414843029" sldId="275"/>
            <ac:spMk id="36" creationId="{A7009A0A-BEF5-4EAC-AF15-E4F9F002E239}"/>
          </ac:spMkLst>
        </pc:spChg>
        <pc:spChg chg="add del">
          <ac:chgData name="Sofia Mirshed" userId="645d7749749551ed" providerId="LiveId" clId="{DB573C60-C976-4D72-BDDA-71E4495D2095}" dt="2023-03-29T16:56:25.058" v="2088" actId="26606"/>
          <ac:spMkLst>
            <pc:docMk/>
            <pc:sldMk cId="2414843029" sldId="275"/>
            <ac:spMk id="37" creationId="{6753252F-4873-4F63-801D-CC719279A7D5}"/>
          </ac:spMkLst>
        </pc:spChg>
        <pc:spChg chg="add del">
          <ac:chgData name="Sofia Mirshed" userId="645d7749749551ed" providerId="LiveId" clId="{DB573C60-C976-4D72-BDDA-71E4495D2095}" dt="2023-03-29T16:56:25.058" v="2088" actId="26606"/>
          <ac:spMkLst>
            <pc:docMk/>
            <pc:sldMk cId="2414843029" sldId="275"/>
            <ac:spMk id="38" creationId="{047C8CCB-F95D-4249-92DD-651249D3535A}"/>
          </ac:spMkLst>
        </pc:spChg>
        <pc:spChg chg="add del">
          <ac:chgData name="Sofia Mirshed" userId="645d7749749551ed" providerId="LiveId" clId="{DB573C60-C976-4D72-BDDA-71E4495D2095}" dt="2023-03-29T16:56:33.201" v="2092" actId="26606"/>
          <ac:spMkLst>
            <pc:docMk/>
            <pc:sldMk cId="2414843029" sldId="275"/>
            <ac:spMk id="39" creationId="{1707FC24-6981-43D9-B525-C7832BA22463}"/>
          </ac:spMkLst>
        </pc:spChg>
        <pc:spChg chg="add del">
          <ac:chgData name="Sofia Mirshed" userId="645d7749749551ed" providerId="LiveId" clId="{DB573C60-C976-4D72-BDDA-71E4495D2095}" dt="2023-03-30T00:11:32.665" v="4604"/>
          <ac:spMkLst>
            <pc:docMk/>
            <pc:sldMk cId="2414843029" sldId="275"/>
            <ac:spMk id="40" creationId="{9F234FBA-3501-47B4-AE0C-AA4AFBC8F603}"/>
          </ac:spMkLst>
        </pc:spChg>
        <pc:spChg chg="add del">
          <ac:chgData name="Sofia Mirshed" userId="645d7749749551ed" providerId="LiveId" clId="{DB573C60-C976-4D72-BDDA-71E4495D2095}" dt="2023-03-29T16:56:40.313" v="2094" actId="26606"/>
          <ac:spMkLst>
            <pc:docMk/>
            <pc:sldMk cId="2414843029" sldId="275"/>
            <ac:spMk id="41" creationId="{2B97F24A-32CE-4C1C-A50D-3016B394DCFB}"/>
          </ac:spMkLst>
        </pc:spChg>
        <pc:spChg chg="add del">
          <ac:chgData name="Sofia Mirshed" userId="645d7749749551ed" providerId="LiveId" clId="{DB573C60-C976-4D72-BDDA-71E4495D2095}" dt="2023-03-29T16:56:40.313" v="2094" actId="26606"/>
          <ac:spMkLst>
            <pc:docMk/>
            <pc:sldMk cId="2414843029" sldId="275"/>
            <ac:spMk id="42" creationId="{CD8B4F24-440B-49E9-B85D-733523DC064B}"/>
          </ac:spMkLst>
        </pc:spChg>
        <pc:spChg chg="add del">
          <ac:chgData name="Sofia Mirshed" userId="645d7749749551ed" providerId="LiveId" clId="{DB573C60-C976-4D72-BDDA-71E4495D2095}" dt="2023-03-29T16:56:40.313" v="2094" actId="26606"/>
          <ac:spMkLst>
            <pc:docMk/>
            <pc:sldMk cId="2414843029" sldId="275"/>
            <ac:spMk id="43" creationId="{07A1A518-8F6B-AEF1-4714-461BAE44A17D}"/>
          </ac:spMkLst>
        </pc:spChg>
        <pc:spChg chg="add del">
          <ac:chgData name="Sofia Mirshed" userId="645d7749749551ed" providerId="LiveId" clId="{DB573C60-C976-4D72-BDDA-71E4495D2095}" dt="2023-03-30T00:11:32.665" v="4604"/>
          <ac:spMkLst>
            <pc:docMk/>
            <pc:sldMk cId="2414843029" sldId="275"/>
            <ac:spMk id="44" creationId="{B5EF893B-0491-416E-9D33-BADE9600792A}"/>
          </ac:spMkLst>
        </pc:spChg>
        <pc:spChg chg="add del">
          <ac:chgData name="Sofia Mirshed" userId="645d7749749551ed" providerId="LiveId" clId="{DB573C60-C976-4D72-BDDA-71E4495D2095}" dt="2023-03-29T16:56:48.825" v="2096" actId="26606"/>
          <ac:spMkLst>
            <pc:docMk/>
            <pc:sldMk cId="2414843029" sldId="275"/>
            <ac:spMk id="45" creationId="{37C89E4B-3C9F-44B9-8B86-D9E3D112D8EC}"/>
          </ac:spMkLst>
        </pc:spChg>
        <pc:spChg chg="add del">
          <ac:chgData name="Sofia Mirshed" userId="645d7749749551ed" providerId="LiveId" clId="{DB573C60-C976-4D72-BDDA-71E4495D2095}" dt="2023-03-29T16:57:02.298" v="2098" actId="26606"/>
          <ac:spMkLst>
            <pc:docMk/>
            <pc:sldMk cId="2414843029" sldId="275"/>
            <ac:spMk id="49" creationId="{700E0F77-E936-4985-B7B1-B9823486AC33}"/>
          </ac:spMkLst>
        </pc:spChg>
        <pc:spChg chg="add del">
          <ac:chgData name="Sofia Mirshed" userId="645d7749749551ed" providerId="LiveId" clId="{DB573C60-C976-4D72-BDDA-71E4495D2095}" dt="2023-03-29T16:57:02.298" v="2098" actId="26606"/>
          <ac:spMkLst>
            <pc:docMk/>
            <pc:sldMk cId="2414843029" sldId="275"/>
            <ac:spMk id="50" creationId="{95C8260E-968F-44E8-A823-ABB431311926}"/>
          </ac:spMkLst>
        </pc:spChg>
        <pc:spChg chg="add del">
          <ac:chgData name="Sofia Mirshed" userId="645d7749749551ed" providerId="LiveId" clId="{DB573C60-C976-4D72-BDDA-71E4495D2095}" dt="2023-03-29T16:57:02.298" v="2098" actId="26606"/>
          <ac:spMkLst>
            <pc:docMk/>
            <pc:sldMk cId="2414843029" sldId="275"/>
            <ac:spMk id="51" creationId="{2C1BBA94-3F40-40AA-8BB9-E69E25E537C1}"/>
          </ac:spMkLst>
        </pc:spChg>
        <pc:spChg chg="add del">
          <ac:chgData name="Sofia Mirshed" userId="645d7749749551ed" providerId="LiveId" clId="{DB573C60-C976-4D72-BDDA-71E4495D2095}" dt="2023-03-29T16:57:02.298" v="2098" actId="26606"/>
          <ac:spMkLst>
            <pc:docMk/>
            <pc:sldMk cId="2414843029" sldId="275"/>
            <ac:spMk id="52" creationId="{FE43805F-24A6-46A4-B19B-54F28347355C}"/>
          </ac:spMkLst>
        </pc:spChg>
        <pc:spChg chg="add del">
          <ac:chgData name="Sofia Mirshed" userId="645d7749749551ed" providerId="LiveId" clId="{DB573C60-C976-4D72-BDDA-71E4495D2095}" dt="2023-03-29T16:57:02.298" v="2098" actId="26606"/>
          <ac:spMkLst>
            <pc:docMk/>
            <pc:sldMk cId="2414843029" sldId="275"/>
            <ac:spMk id="53" creationId="{15EE553B-5E5B-179B-6EED-CDD1CFDCDF7C}"/>
          </ac:spMkLst>
        </pc:spChg>
        <pc:spChg chg="add del mod">
          <ac:chgData name="Sofia Mirshed" userId="645d7749749551ed" providerId="LiveId" clId="{DB573C60-C976-4D72-BDDA-71E4495D2095}" dt="2023-03-29T23:56:58.540" v="4521" actId="931"/>
          <ac:spMkLst>
            <pc:docMk/>
            <pc:sldMk cId="2414843029" sldId="275"/>
            <ac:spMk id="54" creationId="{2197D62A-CE4B-6A54-2F21-C2B5CC76DDBC}"/>
          </ac:spMkLst>
        </pc:spChg>
        <pc:spChg chg="add del">
          <ac:chgData name="Sofia Mirshed" userId="645d7749749551ed" providerId="LiveId" clId="{DB573C60-C976-4D72-BDDA-71E4495D2095}" dt="2023-03-29T16:57:04.570" v="2100" actId="26606"/>
          <ac:spMkLst>
            <pc:docMk/>
            <pc:sldMk cId="2414843029" sldId="275"/>
            <ac:spMk id="55" creationId="{6753252F-4873-4F63-801D-CC719279A7D5}"/>
          </ac:spMkLst>
        </pc:spChg>
        <pc:spChg chg="add del">
          <ac:chgData name="Sofia Mirshed" userId="645d7749749551ed" providerId="LiveId" clId="{DB573C60-C976-4D72-BDDA-71E4495D2095}" dt="2023-03-29T16:57:04.570" v="2100" actId="26606"/>
          <ac:spMkLst>
            <pc:docMk/>
            <pc:sldMk cId="2414843029" sldId="275"/>
            <ac:spMk id="56" creationId="{047C8CCB-F95D-4249-92DD-651249D3535A}"/>
          </ac:spMkLst>
        </pc:spChg>
        <pc:spChg chg="add del">
          <ac:chgData name="Sofia Mirshed" userId="645d7749749551ed" providerId="LiveId" clId="{DB573C60-C976-4D72-BDDA-71E4495D2095}" dt="2023-03-30T00:31:19.430" v="4737" actId="26606"/>
          <ac:spMkLst>
            <pc:docMk/>
            <pc:sldMk cId="2414843029" sldId="275"/>
            <ac:spMk id="62" creationId="{4C200ACD-8148-9B79-9C89-2A41792713AB}"/>
          </ac:spMkLst>
        </pc:spChg>
        <pc:spChg chg="add del mod">
          <ac:chgData name="Sofia Mirshed" userId="645d7749749551ed" providerId="LiveId" clId="{DB573C60-C976-4D72-BDDA-71E4495D2095}" dt="2023-03-30T00:33:22.882" v="4744" actId="478"/>
          <ac:spMkLst>
            <pc:docMk/>
            <pc:sldMk cId="2414843029" sldId="275"/>
            <ac:spMk id="64" creationId="{98A26D14-A45A-E447-32BC-D9AACA252E0B}"/>
          </ac:spMkLst>
        </pc:spChg>
        <pc:spChg chg="add del">
          <ac:chgData name="Sofia Mirshed" userId="645d7749749551ed" providerId="LiveId" clId="{DB573C60-C976-4D72-BDDA-71E4495D2095}" dt="2023-03-30T00:33:28.765" v="4745" actId="26606"/>
          <ac:spMkLst>
            <pc:docMk/>
            <pc:sldMk cId="2414843029" sldId="275"/>
            <ac:spMk id="65" creationId="{CCE8B9BA-24C1-4E5A-9093-9889A9711874}"/>
          </ac:spMkLst>
        </pc:spChg>
        <pc:spChg chg="add del">
          <ac:chgData name="Sofia Mirshed" userId="645d7749749551ed" providerId="LiveId" clId="{DB573C60-C976-4D72-BDDA-71E4495D2095}" dt="2023-03-30T00:33:28.765" v="4745" actId="26606"/>
          <ac:spMkLst>
            <pc:docMk/>
            <pc:sldMk cId="2414843029" sldId="275"/>
            <ac:spMk id="67" creationId="{B9C72BE9-6CCE-4BA0-86B7-77E743ED2E90}"/>
          </ac:spMkLst>
        </pc:spChg>
        <pc:spChg chg="add del">
          <ac:chgData name="Sofia Mirshed" userId="645d7749749551ed" providerId="LiveId" clId="{DB573C60-C976-4D72-BDDA-71E4495D2095}" dt="2023-03-30T00:33:28.765" v="4745" actId="26606"/>
          <ac:spMkLst>
            <pc:docMk/>
            <pc:sldMk cId="2414843029" sldId="275"/>
            <ac:spMk id="69" creationId="{536037B0-5738-4712-B214-7927C9134AD0}"/>
          </ac:spMkLst>
        </pc:spChg>
        <pc:spChg chg="add del">
          <ac:chgData name="Sofia Mirshed" userId="645d7749749551ed" providerId="LiveId" clId="{DB573C60-C976-4D72-BDDA-71E4495D2095}" dt="2023-03-30T00:34:50.404" v="4754" actId="26606"/>
          <ac:spMkLst>
            <pc:docMk/>
            <pc:sldMk cId="2414843029" sldId="275"/>
            <ac:spMk id="74" creationId="{705DD221-7786-44A9-945B-F8E642A9F727}"/>
          </ac:spMkLst>
        </pc:spChg>
        <pc:spChg chg="add del">
          <ac:chgData name="Sofia Mirshed" userId="645d7749749551ed" providerId="LiveId" clId="{DB573C60-C976-4D72-BDDA-71E4495D2095}" dt="2023-03-30T00:34:50.404" v="4754" actId="26606"/>
          <ac:spMkLst>
            <pc:docMk/>
            <pc:sldMk cId="2414843029" sldId="275"/>
            <ac:spMk id="76" creationId="{5ADAAC83-6C3F-43C5-96C4-6FDA03392B9A}"/>
          </ac:spMkLst>
        </pc:spChg>
        <pc:spChg chg="add del">
          <ac:chgData name="Sofia Mirshed" userId="645d7749749551ed" providerId="LiveId" clId="{DB573C60-C976-4D72-BDDA-71E4495D2095}" dt="2023-03-30T00:34:50.404" v="4754" actId="26606"/>
          <ac:spMkLst>
            <pc:docMk/>
            <pc:sldMk cId="2414843029" sldId="275"/>
            <ac:spMk id="78" creationId="{95AE8F05-A7EA-4AE9-88D2-700581D77AB4}"/>
          </ac:spMkLst>
        </pc:spChg>
        <pc:spChg chg="add del">
          <ac:chgData name="Sofia Mirshed" userId="645d7749749551ed" providerId="LiveId" clId="{DB573C60-C976-4D72-BDDA-71E4495D2095}" dt="2023-03-30T00:34:50.404" v="4754" actId="26606"/>
          <ac:spMkLst>
            <pc:docMk/>
            <pc:sldMk cId="2414843029" sldId="275"/>
            <ac:spMk id="80" creationId="{43C7C019-BAFE-4BE3-B269-79CBD3EB7DE4}"/>
          </ac:spMkLst>
        </pc:spChg>
        <pc:spChg chg="add del">
          <ac:chgData name="Sofia Mirshed" userId="645d7749749551ed" providerId="LiveId" clId="{DB573C60-C976-4D72-BDDA-71E4495D2095}" dt="2023-03-30T00:34:39.989" v="4751" actId="26606"/>
          <ac:spMkLst>
            <pc:docMk/>
            <pc:sldMk cId="2414843029" sldId="275"/>
            <ac:spMk id="85" creationId="{4A61973C-D7BC-4397-B86E-9E0A9339751A}"/>
          </ac:spMkLst>
        </pc:spChg>
        <pc:spChg chg="add del">
          <ac:chgData name="Sofia Mirshed" userId="645d7749749551ed" providerId="LiveId" clId="{DB573C60-C976-4D72-BDDA-71E4495D2095}" dt="2023-03-30T00:34:39.989" v="4751" actId="26606"/>
          <ac:spMkLst>
            <pc:docMk/>
            <pc:sldMk cId="2414843029" sldId="275"/>
            <ac:spMk id="87" creationId="{13467D05-2141-47A3-A4E0-42AF4AB00F8E}"/>
          </ac:spMkLst>
        </pc:spChg>
        <pc:spChg chg="add del">
          <ac:chgData name="Sofia Mirshed" userId="645d7749749551ed" providerId="LiveId" clId="{DB573C60-C976-4D72-BDDA-71E4495D2095}" dt="2023-03-30T00:34:50.399" v="4753" actId="26606"/>
          <ac:spMkLst>
            <pc:docMk/>
            <pc:sldMk cId="2414843029" sldId="275"/>
            <ac:spMk id="89" creationId="{95AE8F05-A7EA-4AE9-88D2-700581D77AB4}"/>
          </ac:spMkLst>
        </pc:spChg>
        <pc:spChg chg="add del">
          <ac:chgData name="Sofia Mirshed" userId="645d7749749551ed" providerId="LiveId" clId="{DB573C60-C976-4D72-BDDA-71E4495D2095}" dt="2023-03-30T00:34:50.399" v="4753" actId="26606"/>
          <ac:spMkLst>
            <pc:docMk/>
            <pc:sldMk cId="2414843029" sldId="275"/>
            <ac:spMk id="90" creationId="{705DD221-7786-44A9-945B-F8E642A9F727}"/>
          </ac:spMkLst>
        </pc:spChg>
        <pc:spChg chg="add del">
          <ac:chgData name="Sofia Mirshed" userId="645d7749749551ed" providerId="LiveId" clId="{DB573C60-C976-4D72-BDDA-71E4495D2095}" dt="2023-03-30T00:34:50.399" v="4753" actId="26606"/>
          <ac:spMkLst>
            <pc:docMk/>
            <pc:sldMk cId="2414843029" sldId="275"/>
            <ac:spMk id="91" creationId="{43C7C019-BAFE-4BE3-B269-79CBD3EB7DE4}"/>
          </ac:spMkLst>
        </pc:spChg>
        <pc:spChg chg="add del">
          <ac:chgData name="Sofia Mirshed" userId="645d7749749551ed" providerId="LiveId" clId="{DB573C60-C976-4D72-BDDA-71E4495D2095}" dt="2023-03-30T00:34:50.399" v="4753" actId="26606"/>
          <ac:spMkLst>
            <pc:docMk/>
            <pc:sldMk cId="2414843029" sldId="275"/>
            <ac:spMk id="92" creationId="{5ADAAC83-6C3F-43C5-96C4-6FDA03392B9A}"/>
          </ac:spMkLst>
        </pc:spChg>
        <pc:spChg chg="add del">
          <ac:chgData name="Sofia Mirshed" userId="645d7749749551ed" providerId="LiveId" clId="{DB573C60-C976-4D72-BDDA-71E4495D2095}" dt="2023-03-30T00:35:31.114" v="4764" actId="26606"/>
          <ac:spMkLst>
            <pc:docMk/>
            <pc:sldMk cId="2414843029" sldId="275"/>
            <ac:spMk id="93" creationId="{57CC4540-B594-4FD4-B5E7-F821200CBECE}"/>
          </ac:spMkLst>
        </pc:spChg>
        <pc:spChg chg="add del">
          <ac:chgData name="Sofia Mirshed" userId="645d7749749551ed" providerId="LiveId" clId="{DB573C60-C976-4D72-BDDA-71E4495D2095}" dt="2023-03-30T00:35:31.114" v="4764" actId="26606"/>
          <ac:spMkLst>
            <pc:docMk/>
            <pc:sldMk cId="2414843029" sldId="275"/>
            <ac:spMk id="94" creationId="{B1962970-F315-4B9D-B4F7-EEDAB549547D}"/>
          </ac:spMkLst>
        </pc:spChg>
        <pc:spChg chg="add del">
          <ac:chgData name="Sofia Mirshed" userId="645d7749749551ed" providerId="LiveId" clId="{DB573C60-C976-4D72-BDDA-71E4495D2095}" dt="2023-03-30T00:35:31.114" v="4764" actId="26606"/>
          <ac:spMkLst>
            <pc:docMk/>
            <pc:sldMk cId="2414843029" sldId="275"/>
            <ac:spMk id="95" creationId="{055334C3-33F3-4669-A00D-E04516F5DD6A}"/>
          </ac:spMkLst>
        </pc:spChg>
        <pc:spChg chg="add del">
          <ac:chgData name="Sofia Mirshed" userId="645d7749749551ed" providerId="LiveId" clId="{DB573C60-C976-4D72-BDDA-71E4495D2095}" dt="2023-03-30T00:35:31.114" v="4764" actId="26606"/>
          <ac:spMkLst>
            <pc:docMk/>
            <pc:sldMk cId="2414843029" sldId="275"/>
            <ac:spMk id="96" creationId="{917FC035-F65F-4229-BFF8-BFAAA236030F}"/>
          </ac:spMkLst>
        </pc:spChg>
        <pc:spChg chg="add del">
          <ac:chgData name="Sofia Mirshed" userId="645d7749749551ed" providerId="LiveId" clId="{DB573C60-C976-4D72-BDDA-71E4495D2095}" dt="2023-03-30T00:35:31.114" v="4764" actId="26606"/>
          <ac:spMkLst>
            <pc:docMk/>
            <pc:sldMk cId="2414843029" sldId="275"/>
            <ac:spMk id="97" creationId="{5C2AACAD-E6CC-42A7-A483-EA52E9DC1790}"/>
          </ac:spMkLst>
        </pc:spChg>
        <pc:spChg chg="add del">
          <ac:chgData name="Sofia Mirshed" userId="645d7749749551ed" providerId="LiveId" clId="{DB573C60-C976-4D72-BDDA-71E4495D2095}" dt="2023-03-30T00:35:55.413" v="4768" actId="26606"/>
          <ac:spMkLst>
            <pc:docMk/>
            <pc:sldMk cId="2414843029" sldId="275"/>
            <ac:spMk id="102" creationId="{F409D0A1-1AA2-4809-9565-7DF66D52F10B}"/>
          </ac:spMkLst>
        </pc:spChg>
        <pc:spChg chg="add del">
          <ac:chgData name="Sofia Mirshed" userId="645d7749749551ed" providerId="LiveId" clId="{DB573C60-C976-4D72-BDDA-71E4495D2095}" dt="2023-03-30T00:35:55.413" v="4768" actId="26606"/>
          <ac:spMkLst>
            <pc:docMk/>
            <pc:sldMk cId="2414843029" sldId="275"/>
            <ac:spMk id="104" creationId="{AD57E60E-1205-4107-869D-CAA970568F11}"/>
          </ac:spMkLst>
        </pc:spChg>
        <pc:spChg chg="add del">
          <ac:chgData name="Sofia Mirshed" userId="645d7749749551ed" providerId="LiveId" clId="{DB573C60-C976-4D72-BDDA-71E4495D2095}" dt="2023-03-30T00:35:55.413" v="4768" actId="26606"/>
          <ac:spMkLst>
            <pc:docMk/>
            <pc:sldMk cId="2414843029" sldId="275"/>
            <ac:spMk id="106" creationId="{B777AE85-29D3-4320-8F2F-EA1ED87EDEDD}"/>
          </ac:spMkLst>
        </pc:spChg>
        <pc:spChg chg="add del">
          <ac:chgData name="Sofia Mirshed" userId="645d7749749551ed" providerId="LiveId" clId="{DB573C60-C976-4D72-BDDA-71E4495D2095}" dt="2023-03-30T00:35:55.413" v="4768" actId="26606"/>
          <ac:spMkLst>
            <pc:docMk/>
            <pc:sldMk cId="2414843029" sldId="275"/>
            <ac:spMk id="108" creationId="{04EB551C-BC8B-48F8-8BC0-0A31549EC957}"/>
          </ac:spMkLst>
        </pc:spChg>
        <pc:spChg chg="add del">
          <ac:chgData name="Sofia Mirshed" userId="645d7749749551ed" providerId="LiveId" clId="{DB573C60-C976-4D72-BDDA-71E4495D2095}" dt="2023-03-30T00:37:47.327" v="4783" actId="26606"/>
          <ac:spMkLst>
            <pc:docMk/>
            <pc:sldMk cId="2414843029" sldId="275"/>
            <ac:spMk id="115" creationId="{13467D05-2141-47A3-A4E0-42AF4AB00F8E}"/>
          </ac:spMkLst>
        </pc:spChg>
        <pc:spChg chg="add del">
          <ac:chgData name="Sofia Mirshed" userId="645d7749749551ed" providerId="LiveId" clId="{DB573C60-C976-4D72-BDDA-71E4495D2095}" dt="2023-03-30T00:37:47.327" v="4783" actId="26606"/>
          <ac:spMkLst>
            <pc:docMk/>
            <pc:sldMk cId="2414843029" sldId="275"/>
            <ac:spMk id="116" creationId="{4A61973C-D7BC-4397-B86E-9E0A9339751A}"/>
          </ac:spMkLst>
        </pc:spChg>
        <pc:spChg chg="add del">
          <ac:chgData name="Sofia Mirshed" userId="645d7749749551ed" providerId="LiveId" clId="{DB573C60-C976-4D72-BDDA-71E4495D2095}" dt="2023-03-30T00:37:35.683" v="4778" actId="26606"/>
          <ac:spMkLst>
            <pc:docMk/>
            <pc:sldMk cId="2414843029" sldId="275"/>
            <ac:spMk id="118" creationId="{0FD3DFA7-E77F-42CA-899F-22282996CA57}"/>
          </ac:spMkLst>
        </pc:spChg>
        <pc:spChg chg="add del">
          <ac:chgData name="Sofia Mirshed" userId="645d7749749551ed" providerId="LiveId" clId="{DB573C60-C976-4D72-BDDA-71E4495D2095}" dt="2023-03-30T00:37:35.683" v="4778" actId="26606"/>
          <ac:spMkLst>
            <pc:docMk/>
            <pc:sldMk cId="2414843029" sldId="275"/>
            <ac:spMk id="119" creationId="{30E5FFF7-47E2-41AF-9D24-9148B69DBFA4}"/>
          </ac:spMkLst>
        </pc:spChg>
        <pc:spChg chg="add del">
          <ac:chgData name="Sofia Mirshed" userId="645d7749749551ed" providerId="LiveId" clId="{DB573C60-C976-4D72-BDDA-71E4495D2095}" dt="2023-03-30T00:37:35.683" v="4778" actId="26606"/>
          <ac:spMkLst>
            <pc:docMk/>
            <pc:sldMk cId="2414843029" sldId="275"/>
            <ac:spMk id="120" creationId="{53F5787A-EFE7-404C-AB16-BF4E5B48E653}"/>
          </ac:spMkLst>
        </pc:spChg>
        <pc:spChg chg="add del">
          <ac:chgData name="Sofia Mirshed" userId="645d7749749551ed" providerId="LiveId" clId="{DB573C60-C976-4D72-BDDA-71E4495D2095}" dt="2023-03-30T00:36:30.149" v="4774" actId="26606"/>
          <ac:spMkLst>
            <pc:docMk/>
            <pc:sldMk cId="2414843029" sldId="275"/>
            <ac:spMk id="121" creationId="{AD5BE46D-0A49-4050-A19D-80A5DFB3EFCB}"/>
          </ac:spMkLst>
        </pc:spChg>
        <pc:spChg chg="add del">
          <ac:chgData name="Sofia Mirshed" userId="645d7749749551ed" providerId="LiveId" clId="{DB573C60-C976-4D72-BDDA-71E4495D2095}" dt="2023-03-30T00:37:35.683" v="4778" actId="26606"/>
          <ac:spMkLst>
            <pc:docMk/>
            <pc:sldMk cId="2414843029" sldId="275"/>
            <ac:spMk id="122" creationId="{CE2C7D98-2A95-4C59-A473-ABDE4B29BF98}"/>
          </ac:spMkLst>
        </pc:spChg>
        <pc:spChg chg="add del">
          <ac:chgData name="Sofia Mirshed" userId="645d7749749551ed" providerId="LiveId" clId="{DB573C60-C976-4D72-BDDA-71E4495D2095}" dt="2023-03-30T00:36:30.149" v="4774" actId="26606"/>
          <ac:spMkLst>
            <pc:docMk/>
            <pc:sldMk cId="2414843029" sldId="275"/>
            <ac:spMk id="123" creationId="{3A068508-84C4-4456-85E5-720A3F9401EC}"/>
          </ac:spMkLst>
        </pc:spChg>
        <pc:spChg chg="add del">
          <ac:chgData name="Sofia Mirshed" userId="645d7749749551ed" providerId="LiveId" clId="{DB573C60-C976-4D72-BDDA-71E4495D2095}" dt="2023-03-30T00:37:41.731" v="4780" actId="26606"/>
          <ac:spMkLst>
            <pc:docMk/>
            <pc:sldMk cId="2414843029" sldId="275"/>
            <ac:spMk id="124" creationId="{AD5BE46D-0A49-4050-A19D-80A5DFB3EFCB}"/>
          </ac:spMkLst>
        </pc:spChg>
        <pc:spChg chg="add del">
          <ac:chgData name="Sofia Mirshed" userId="645d7749749551ed" providerId="LiveId" clId="{DB573C60-C976-4D72-BDDA-71E4495D2095}" dt="2023-03-30T00:36:30.149" v="4774" actId="26606"/>
          <ac:spMkLst>
            <pc:docMk/>
            <pc:sldMk cId="2414843029" sldId="275"/>
            <ac:spMk id="125" creationId="{C88497AB-D96C-46D7-8FC4-AF3A980D16D5}"/>
          </ac:spMkLst>
        </pc:spChg>
        <pc:spChg chg="add del">
          <ac:chgData name="Sofia Mirshed" userId="645d7749749551ed" providerId="LiveId" clId="{DB573C60-C976-4D72-BDDA-71E4495D2095}" dt="2023-03-30T00:37:41.731" v="4780" actId="26606"/>
          <ac:spMkLst>
            <pc:docMk/>
            <pc:sldMk cId="2414843029" sldId="275"/>
            <ac:spMk id="126" creationId="{3A068508-84C4-4456-85E5-720A3F9401EC}"/>
          </ac:spMkLst>
        </pc:spChg>
        <pc:spChg chg="add del">
          <ac:chgData name="Sofia Mirshed" userId="645d7749749551ed" providerId="LiveId" clId="{DB573C60-C976-4D72-BDDA-71E4495D2095}" dt="2023-03-30T00:36:30.149" v="4774" actId="26606"/>
          <ac:spMkLst>
            <pc:docMk/>
            <pc:sldMk cId="2414843029" sldId="275"/>
            <ac:spMk id="127" creationId="{C1913D4B-219A-4FA0-B8D4-870CC0467B4E}"/>
          </ac:spMkLst>
        </pc:spChg>
        <pc:spChg chg="add del">
          <ac:chgData name="Sofia Mirshed" userId="645d7749749551ed" providerId="LiveId" clId="{DB573C60-C976-4D72-BDDA-71E4495D2095}" dt="2023-03-30T00:37:41.731" v="4780" actId="26606"/>
          <ac:spMkLst>
            <pc:docMk/>
            <pc:sldMk cId="2414843029" sldId="275"/>
            <ac:spMk id="128" creationId="{C88497AB-D96C-46D7-8FC4-AF3A980D16D5}"/>
          </ac:spMkLst>
        </pc:spChg>
        <pc:spChg chg="add del">
          <ac:chgData name="Sofia Mirshed" userId="645d7749749551ed" providerId="LiveId" clId="{DB573C60-C976-4D72-BDDA-71E4495D2095}" dt="2023-03-30T00:37:41.731" v="4780" actId="26606"/>
          <ac:spMkLst>
            <pc:docMk/>
            <pc:sldMk cId="2414843029" sldId="275"/>
            <ac:spMk id="129" creationId="{C1913D4B-219A-4FA0-B8D4-870CC0467B4E}"/>
          </ac:spMkLst>
        </pc:spChg>
        <pc:spChg chg="add del">
          <ac:chgData name="Sofia Mirshed" userId="645d7749749551ed" providerId="LiveId" clId="{DB573C60-C976-4D72-BDDA-71E4495D2095}" dt="2023-03-30T00:37:47.325" v="4782" actId="26606"/>
          <ac:spMkLst>
            <pc:docMk/>
            <pc:sldMk cId="2414843029" sldId="275"/>
            <ac:spMk id="131" creationId="{705DD221-7786-44A9-945B-F8E642A9F727}"/>
          </ac:spMkLst>
        </pc:spChg>
        <pc:spChg chg="add del">
          <ac:chgData name="Sofia Mirshed" userId="645d7749749551ed" providerId="LiveId" clId="{DB573C60-C976-4D72-BDDA-71E4495D2095}" dt="2023-03-30T00:37:47.325" v="4782" actId="26606"/>
          <ac:spMkLst>
            <pc:docMk/>
            <pc:sldMk cId="2414843029" sldId="275"/>
            <ac:spMk id="132" creationId="{5ADAAC83-6C3F-43C5-96C4-6FDA03392B9A}"/>
          </ac:spMkLst>
        </pc:spChg>
        <pc:spChg chg="add del">
          <ac:chgData name="Sofia Mirshed" userId="645d7749749551ed" providerId="LiveId" clId="{DB573C60-C976-4D72-BDDA-71E4495D2095}" dt="2023-03-30T00:37:47.325" v="4782" actId="26606"/>
          <ac:spMkLst>
            <pc:docMk/>
            <pc:sldMk cId="2414843029" sldId="275"/>
            <ac:spMk id="133" creationId="{95AE8F05-A7EA-4AE9-88D2-700581D77AB4}"/>
          </ac:spMkLst>
        </pc:spChg>
        <pc:spChg chg="add del">
          <ac:chgData name="Sofia Mirshed" userId="645d7749749551ed" providerId="LiveId" clId="{DB573C60-C976-4D72-BDDA-71E4495D2095}" dt="2023-03-30T00:37:47.325" v="4782" actId="26606"/>
          <ac:spMkLst>
            <pc:docMk/>
            <pc:sldMk cId="2414843029" sldId="275"/>
            <ac:spMk id="134" creationId="{43C7C019-BAFE-4BE3-B269-79CBD3EB7DE4}"/>
          </ac:spMkLst>
        </pc:spChg>
        <pc:spChg chg="add del">
          <ac:chgData name="Sofia Mirshed" userId="645d7749749551ed" providerId="LiveId" clId="{DB573C60-C976-4D72-BDDA-71E4495D2095}" dt="2023-03-30T00:38:09.628" v="4787" actId="26606"/>
          <ac:spMkLst>
            <pc:docMk/>
            <pc:sldMk cId="2414843029" sldId="275"/>
            <ac:spMk id="136" creationId="{4A61973C-D7BC-4397-B86E-9E0A9339751A}"/>
          </ac:spMkLst>
        </pc:spChg>
        <pc:spChg chg="add del">
          <ac:chgData name="Sofia Mirshed" userId="645d7749749551ed" providerId="LiveId" clId="{DB573C60-C976-4D72-BDDA-71E4495D2095}" dt="2023-03-30T00:38:09.628" v="4787" actId="26606"/>
          <ac:spMkLst>
            <pc:docMk/>
            <pc:sldMk cId="2414843029" sldId="275"/>
            <ac:spMk id="137" creationId="{13467D05-2141-47A3-A4E0-42AF4AB00F8E}"/>
          </ac:spMkLst>
        </pc:spChg>
        <pc:spChg chg="add del">
          <ac:chgData name="Sofia Mirshed" userId="645d7749749551ed" providerId="LiveId" clId="{DB573C60-C976-4D72-BDDA-71E4495D2095}" dt="2023-03-30T00:39:52.586" v="4789" actId="26606"/>
          <ac:spMkLst>
            <pc:docMk/>
            <pc:sldMk cId="2414843029" sldId="275"/>
            <ac:spMk id="142" creationId="{4A61973C-D7BC-4397-B86E-9E0A9339751A}"/>
          </ac:spMkLst>
        </pc:spChg>
        <pc:spChg chg="add del">
          <ac:chgData name="Sofia Mirshed" userId="645d7749749551ed" providerId="LiveId" clId="{DB573C60-C976-4D72-BDDA-71E4495D2095}" dt="2023-03-30T00:39:52.586" v="4789" actId="26606"/>
          <ac:spMkLst>
            <pc:docMk/>
            <pc:sldMk cId="2414843029" sldId="275"/>
            <ac:spMk id="144" creationId="{13467D05-2141-47A3-A4E0-42AF4AB00F8E}"/>
          </ac:spMkLst>
        </pc:spChg>
        <pc:spChg chg="add del">
          <ac:chgData name="Sofia Mirshed" userId="645d7749749551ed" providerId="LiveId" clId="{DB573C60-C976-4D72-BDDA-71E4495D2095}" dt="2023-03-30T00:40:40.394" v="4802" actId="26606"/>
          <ac:spMkLst>
            <pc:docMk/>
            <pc:sldMk cId="2414843029" sldId="275"/>
            <ac:spMk id="149" creationId="{4A61973C-D7BC-4397-B86E-9E0A9339751A}"/>
          </ac:spMkLst>
        </pc:spChg>
        <pc:spChg chg="add del">
          <ac:chgData name="Sofia Mirshed" userId="645d7749749551ed" providerId="LiveId" clId="{DB573C60-C976-4D72-BDDA-71E4495D2095}" dt="2023-03-30T00:40:40.394" v="4802" actId="26606"/>
          <ac:spMkLst>
            <pc:docMk/>
            <pc:sldMk cId="2414843029" sldId="275"/>
            <ac:spMk id="151" creationId="{13467D05-2141-47A3-A4E0-42AF4AB00F8E}"/>
          </ac:spMkLst>
        </pc:spChg>
        <pc:spChg chg="add del">
          <ac:chgData name="Sofia Mirshed" userId="645d7749749551ed" providerId="LiveId" clId="{DB573C60-C976-4D72-BDDA-71E4495D2095}" dt="2023-03-30T00:40:38.851" v="4799" actId="26606"/>
          <ac:spMkLst>
            <pc:docMk/>
            <pc:sldMk cId="2414843029" sldId="275"/>
            <ac:spMk id="156" creationId="{AD5BE46D-0A49-4050-A19D-80A5DFB3EFCB}"/>
          </ac:spMkLst>
        </pc:spChg>
        <pc:spChg chg="add del">
          <ac:chgData name="Sofia Mirshed" userId="645d7749749551ed" providerId="LiveId" clId="{DB573C60-C976-4D72-BDDA-71E4495D2095}" dt="2023-03-30T00:40:38.851" v="4799" actId="26606"/>
          <ac:spMkLst>
            <pc:docMk/>
            <pc:sldMk cId="2414843029" sldId="275"/>
            <ac:spMk id="158" creationId="{3A068508-84C4-4456-85E5-720A3F9401EC}"/>
          </ac:spMkLst>
        </pc:spChg>
        <pc:spChg chg="add del">
          <ac:chgData name="Sofia Mirshed" userId="645d7749749551ed" providerId="LiveId" clId="{DB573C60-C976-4D72-BDDA-71E4495D2095}" dt="2023-03-30T00:40:38.851" v="4799" actId="26606"/>
          <ac:spMkLst>
            <pc:docMk/>
            <pc:sldMk cId="2414843029" sldId="275"/>
            <ac:spMk id="160" creationId="{C88497AB-D96C-46D7-8FC4-AF3A980D16D5}"/>
          </ac:spMkLst>
        </pc:spChg>
        <pc:spChg chg="add del">
          <ac:chgData name="Sofia Mirshed" userId="645d7749749551ed" providerId="LiveId" clId="{DB573C60-C976-4D72-BDDA-71E4495D2095}" dt="2023-03-30T00:40:38.851" v="4799" actId="26606"/>
          <ac:spMkLst>
            <pc:docMk/>
            <pc:sldMk cId="2414843029" sldId="275"/>
            <ac:spMk id="162" creationId="{C1913D4B-219A-4FA0-B8D4-870CC0467B4E}"/>
          </ac:spMkLst>
        </pc:spChg>
        <pc:spChg chg="add del">
          <ac:chgData name="Sofia Mirshed" userId="645d7749749551ed" providerId="LiveId" clId="{DB573C60-C976-4D72-BDDA-71E4495D2095}" dt="2023-03-30T00:42:44.183" v="4807" actId="26606"/>
          <ac:spMkLst>
            <pc:docMk/>
            <pc:sldMk cId="2414843029" sldId="275"/>
            <ac:spMk id="166" creationId="{4A61973C-D7BC-4397-B86E-9E0A9339751A}"/>
          </ac:spMkLst>
        </pc:spChg>
        <pc:spChg chg="add del">
          <ac:chgData name="Sofia Mirshed" userId="645d7749749551ed" providerId="LiveId" clId="{DB573C60-C976-4D72-BDDA-71E4495D2095}" dt="2023-03-30T00:42:44.183" v="4807" actId="26606"/>
          <ac:spMkLst>
            <pc:docMk/>
            <pc:sldMk cId="2414843029" sldId="275"/>
            <ac:spMk id="167" creationId="{13467D05-2141-47A3-A4E0-42AF4AB00F8E}"/>
          </ac:spMkLst>
        </pc:spChg>
        <pc:spChg chg="add">
          <ac:chgData name="Sofia Mirshed" userId="645d7749749551ed" providerId="LiveId" clId="{DB573C60-C976-4D72-BDDA-71E4495D2095}" dt="2023-03-30T00:42:44.183" v="4807" actId="26606"/>
          <ac:spMkLst>
            <pc:docMk/>
            <pc:sldMk cId="2414843029" sldId="275"/>
            <ac:spMk id="172" creationId="{1C8D4EF9-C013-405F-A6E0-399EAAED21E3}"/>
          </ac:spMkLst>
        </pc:spChg>
        <pc:spChg chg="add">
          <ac:chgData name="Sofia Mirshed" userId="645d7749749551ed" providerId="LiveId" clId="{DB573C60-C976-4D72-BDDA-71E4495D2095}" dt="2023-03-30T00:42:44.183" v="4807" actId="26606"/>
          <ac:spMkLst>
            <pc:docMk/>
            <pc:sldMk cId="2414843029" sldId="275"/>
            <ac:spMk id="174" creationId="{C28BACC4-558C-4BB2-83E0-94A63B35FFAC}"/>
          </ac:spMkLst>
        </pc:spChg>
        <pc:grpChg chg="add del">
          <ac:chgData name="Sofia Mirshed" userId="645d7749749551ed" providerId="LiveId" clId="{DB573C60-C976-4D72-BDDA-71E4495D2095}" dt="2023-03-29T16:55:02.260" v="2072" actId="26606"/>
          <ac:grpSpMkLst>
            <pc:docMk/>
            <pc:sldMk cId="2414843029" sldId="275"/>
            <ac:grpSpMk id="23" creationId="{514E1141-65DC-4F54-8399-7221AE6F83D4}"/>
          </ac:grpSpMkLst>
        </pc:grpChg>
        <pc:picChg chg="add del mod ord">
          <ac:chgData name="Sofia Mirshed" userId="645d7749749551ed" providerId="LiveId" clId="{DB573C60-C976-4D72-BDDA-71E4495D2095}" dt="2023-03-29T23:25:26.644" v="4438" actId="478"/>
          <ac:picMkLst>
            <pc:docMk/>
            <pc:sldMk cId="2414843029" sldId="275"/>
            <ac:picMk id="5" creationId="{2CCC7644-0629-99ED-BD18-5A4D26E404F7}"/>
          </ac:picMkLst>
        </pc:picChg>
        <pc:picChg chg="add mod ord">
          <ac:chgData name="Sofia Mirshed" userId="645d7749749551ed" providerId="LiveId" clId="{DB573C60-C976-4D72-BDDA-71E4495D2095}" dt="2023-03-30T00:42:44.183" v="4807" actId="26606"/>
          <ac:picMkLst>
            <pc:docMk/>
            <pc:sldMk cId="2414843029" sldId="275"/>
            <ac:picMk id="58" creationId="{669A7F75-43B5-F48F-BAF1-C17CAAD5E0D3}"/>
          </ac:picMkLst>
        </pc:picChg>
        <pc:picChg chg="add del mod ord">
          <ac:chgData name="Sofia Mirshed" userId="645d7749749551ed" providerId="LiveId" clId="{DB573C60-C976-4D72-BDDA-71E4495D2095}" dt="2023-03-30T00:35:03.730" v="4755" actId="478"/>
          <ac:picMkLst>
            <pc:docMk/>
            <pc:sldMk cId="2414843029" sldId="275"/>
            <ac:picMk id="59" creationId="{906CAED0-6917-D3E5-3EBA-C30E7CBAAF36}"/>
          </ac:picMkLst>
        </pc:picChg>
        <pc:picChg chg="add mod">
          <ac:chgData name="Sofia Mirshed" userId="645d7749749551ed" providerId="LiveId" clId="{DB573C60-C976-4D72-BDDA-71E4495D2095}" dt="2023-03-30T00:42:44.183" v="4807" actId="26606"/>
          <ac:picMkLst>
            <pc:docMk/>
            <pc:sldMk cId="2414843029" sldId="275"/>
            <ac:picMk id="60" creationId="{3FE5F9A2-4D55-101F-DF9C-5F837599E40D}"/>
          </ac:picMkLst>
        </pc:picChg>
        <pc:cxnChg chg="add del">
          <ac:chgData name="Sofia Mirshed" userId="645d7749749551ed" providerId="LiveId" clId="{DB573C60-C976-4D72-BDDA-71E4495D2095}" dt="2023-03-29T16:54:49.391" v="2068" actId="26606"/>
          <ac:cxnSpMkLst>
            <pc:docMk/>
            <pc:sldMk cId="2414843029" sldId="275"/>
            <ac:cxnSpMk id="13" creationId="{AA2EAA10-076F-46BD-8F0F-B9A2FB77A85C}"/>
          </ac:cxnSpMkLst>
        </pc:cxnChg>
        <pc:cxnChg chg="add del">
          <ac:chgData name="Sofia Mirshed" userId="645d7749749551ed" providerId="LiveId" clId="{DB573C60-C976-4D72-BDDA-71E4495D2095}" dt="2023-03-29T16:54:49.391" v="2068" actId="26606"/>
          <ac:cxnSpMkLst>
            <pc:docMk/>
            <pc:sldMk cId="2414843029" sldId="275"/>
            <ac:cxnSpMk id="15" creationId="{D891E407-403B-4764-86C9-33A56D3BCAA3}"/>
          </ac:cxnSpMkLst>
        </pc:cxnChg>
        <pc:cxnChg chg="add del">
          <ac:chgData name="Sofia Mirshed" userId="645d7749749551ed" providerId="LiveId" clId="{DB573C60-C976-4D72-BDDA-71E4495D2095}" dt="2023-03-29T16:54:58.660" v="2070" actId="26606"/>
          <ac:cxnSpMkLst>
            <pc:docMk/>
            <pc:sldMk cId="2414843029" sldId="275"/>
            <ac:cxnSpMk id="18" creationId="{AA2EAA10-076F-46BD-8F0F-B9A2FB77A85C}"/>
          </ac:cxnSpMkLst>
        </pc:cxnChg>
        <pc:cxnChg chg="add del">
          <ac:chgData name="Sofia Mirshed" userId="645d7749749551ed" providerId="LiveId" clId="{DB573C60-C976-4D72-BDDA-71E4495D2095}" dt="2023-03-29T16:54:58.660" v="2070" actId="26606"/>
          <ac:cxnSpMkLst>
            <pc:docMk/>
            <pc:sldMk cId="2414843029" sldId="275"/>
            <ac:cxnSpMk id="19" creationId="{D891E407-403B-4764-86C9-33A56D3BCAA3}"/>
          </ac:cxnSpMkLst>
        </pc:cxnChg>
        <pc:cxnChg chg="add del">
          <ac:chgData name="Sofia Mirshed" userId="645d7749749551ed" providerId="LiveId" clId="{DB573C60-C976-4D72-BDDA-71E4495D2095}" dt="2023-03-29T16:56:48.825" v="2096" actId="26606"/>
          <ac:cxnSpMkLst>
            <pc:docMk/>
            <pc:sldMk cId="2414843029" sldId="275"/>
            <ac:cxnSpMk id="46" creationId="{AA2EAA10-076F-46BD-8F0F-B9A2FB77A85C}"/>
          </ac:cxnSpMkLst>
        </pc:cxnChg>
        <pc:cxnChg chg="add del">
          <ac:chgData name="Sofia Mirshed" userId="645d7749749551ed" providerId="LiveId" clId="{DB573C60-C976-4D72-BDDA-71E4495D2095}" dt="2023-03-29T16:56:48.825" v="2096" actId="26606"/>
          <ac:cxnSpMkLst>
            <pc:docMk/>
            <pc:sldMk cId="2414843029" sldId="275"/>
            <ac:cxnSpMk id="47" creationId="{D891E407-403B-4764-86C9-33A56D3BCAA3}"/>
          </ac:cxnSpMkLst>
        </pc:cxnChg>
        <pc:cxnChg chg="add del">
          <ac:chgData name="Sofia Mirshed" userId="645d7749749551ed" providerId="LiveId" clId="{DB573C60-C976-4D72-BDDA-71E4495D2095}" dt="2023-03-30T00:11:32.665" v="4604"/>
          <ac:cxnSpMkLst>
            <pc:docMk/>
            <pc:sldMk cId="2414843029" sldId="275"/>
            <ac:cxnSpMk id="48" creationId="{469F4FF8-F8B0-4630-BA1B-0D8B324CD5FF}"/>
          </ac:cxnSpMkLst>
        </pc:cxnChg>
        <pc:cxnChg chg="add del">
          <ac:chgData name="Sofia Mirshed" userId="645d7749749551ed" providerId="LiveId" clId="{DB573C60-C976-4D72-BDDA-71E4495D2095}" dt="2023-03-30T00:35:55.410" v="4767" actId="26606"/>
          <ac:cxnSpMkLst>
            <pc:docMk/>
            <pc:sldMk cId="2414843029" sldId="275"/>
            <ac:cxnSpMk id="113" creationId="{516F97B9-23C6-4EF1-AED7-D5E3C26A6492}"/>
          </ac:cxnSpMkLst>
        </pc:cxnChg>
        <pc:cxnChg chg="add del">
          <ac:chgData name="Sofia Mirshed" userId="645d7749749551ed" providerId="LiveId" clId="{DB573C60-C976-4D72-BDDA-71E4495D2095}" dt="2023-03-30T00:40:40.390" v="4801" actId="26606"/>
          <ac:cxnSpMkLst>
            <pc:docMk/>
            <pc:sldMk cId="2414843029" sldId="275"/>
            <ac:cxnSpMk id="164" creationId="{516F97B9-23C6-4EF1-AED7-D5E3C26A6492}"/>
          </ac:cxnSpMkLst>
        </pc:cxnChg>
      </pc:sldChg>
      <pc:sldChg chg="modSp new del mod">
        <pc:chgData name="Sofia Mirshed" userId="645d7749749551ed" providerId="LiveId" clId="{DB573C60-C976-4D72-BDDA-71E4495D2095}" dt="2023-03-30T02:44:52.170" v="5101" actId="2696"/>
        <pc:sldMkLst>
          <pc:docMk/>
          <pc:sldMk cId="1012488779" sldId="276"/>
        </pc:sldMkLst>
        <pc:spChg chg="mod">
          <ac:chgData name="Sofia Mirshed" userId="645d7749749551ed" providerId="LiveId" clId="{DB573C60-C976-4D72-BDDA-71E4495D2095}" dt="2023-03-30T00:22:26.363" v="4667"/>
          <ac:spMkLst>
            <pc:docMk/>
            <pc:sldMk cId="1012488779" sldId="276"/>
            <ac:spMk id="2" creationId="{1418E7D4-3557-BB0E-5C70-B9E70237A7A1}"/>
          </ac:spMkLst>
        </pc:spChg>
        <pc:spChg chg="mod">
          <ac:chgData name="Sofia Mirshed" userId="645d7749749551ed" providerId="LiveId" clId="{DB573C60-C976-4D72-BDDA-71E4495D2095}" dt="2023-03-30T00:22:26.363" v="4667"/>
          <ac:spMkLst>
            <pc:docMk/>
            <pc:sldMk cId="1012488779" sldId="276"/>
            <ac:spMk id="3" creationId="{106A4BE6-7D5E-48AE-29F5-702109C4031A}"/>
          </ac:spMkLst>
        </pc:spChg>
      </pc:sldChg>
      <pc:sldChg chg="addSp delSp modSp new del mod">
        <pc:chgData name="Sofia Mirshed" userId="645d7749749551ed" providerId="LiveId" clId="{DB573C60-C976-4D72-BDDA-71E4495D2095}" dt="2023-03-29T19:07:01.719" v="4195" actId="2696"/>
        <pc:sldMkLst>
          <pc:docMk/>
          <pc:sldMk cId="2727023938" sldId="276"/>
        </pc:sldMkLst>
        <pc:spChg chg="mod">
          <ac:chgData name="Sofia Mirshed" userId="645d7749749551ed" providerId="LiveId" clId="{DB573C60-C976-4D72-BDDA-71E4495D2095}" dt="2023-03-29T19:01:46.661" v="4188" actId="14100"/>
          <ac:spMkLst>
            <pc:docMk/>
            <pc:sldMk cId="2727023938" sldId="276"/>
            <ac:spMk id="2" creationId="{0E41753F-52DA-D0EC-9AA6-FC8F9440836B}"/>
          </ac:spMkLst>
        </pc:spChg>
        <pc:spChg chg="del">
          <ac:chgData name="Sofia Mirshed" userId="645d7749749551ed" providerId="LiveId" clId="{DB573C60-C976-4D72-BDDA-71E4495D2095}" dt="2023-03-29T19:01:14.190" v="4182" actId="931"/>
          <ac:spMkLst>
            <pc:docMk/>
            <pc:sldMk cId="2727023938" sldId="276"/>
            <ac:spMk id="3" creationId="{AB9D96F4-14E6-FC17-54FA-8575BA7DACA3}"/>
          </ac:spMkLst>
        </pc:spChg>
        <pc:spChg chg="del">
          <ac:chgData name="Sofia Mirshed" userId="645d7749749551ed" providerId="LiveId" clId="{DB573C60-C976-4D72-BDDA-71E4495D2095}" dt="2023-03-29T19:01:38.014" v="4185" actId="931"/>
          <ac:spMkLst>
            <pc:docMk/>
            <pc:sldMk cId="2727023938" sldId="276"/>
            <ac:spMk id="4" creationId="{884EC67E-7EFB-AC71-5443-EDCC3A0C4DF9}"/>
          </ac:spMkLst>
        </pc:spChg>
        <pc:picChg chg="add mod">
          <ac:chgData name="Sofia Mirshed" userId="645d7749749551ed" providerId="LiveId" clId="{DB573C60-C976-4D72-BDDA-71E4495D2095}" dt="2023-03-29T19:01:54.181" v="4190" actId="14100"/>
          <ac:picMkLst>
            <pc:docMk/>
            <pc:sldMk cId="2727023938" sldId="276"/>
            <ac:picMk id="8" creationId="{3B7B98DA-080D-A334-6A0D-18A9BBE9A2E5}"/>
          </ac:picMkLst>
        </pc:picChg>
        <pc:picChg chg="add mod">
          <ac:chgData name="Sofia Mirshed" userId="645d7749749551ed" providerId="LiveId" clId="{DB573C60-C976-4D72-BDDA-71E4495D2095}" dt="2023-03-29T19:01:58.703" v="4191" actId="14100"/>
          <ac:picMkLst>
            <pc:docMk/>
            <pc:sldMk cId="2727023938" sldId="276"/>
            <ac:picMk id="10" creationId="{2EA61177-C804-7259-1121-0614EBAD96A6}"/>
          </ac:picMkLst>
        </pc:picChg>
      </pc:sldChg>
      <pc:sldChg chg="addSp delSp modSp new mod modTransition setBg modNotesTx">
        <pc:chgData name="Sofia Mirshed" userId="645d7749749551ed" providerId="LiveId" clId="{DB573C60-C976-4D72-BDDA-71E4495D2095}" dt="2023-03-30T17:46:01.740" v="10872" actId="20577"/>
        <pc:sldMkLst>
          <pc:docMk/>
          <pc:sldMk cId="1769762107" sldId="277"/>
        </pc:sldMkLst>
        <pc:spChg chg="del mod">
          <ac:chgData name="Sofia Mirshed" userId="645d7749749551ed" providerId="LiveId" clId="{DB573C60-C976-4D72-BDDA-71E4495D2095}" dt="2023-03-30T00:56:56.155" v="4821" actId="478"/>
          <ac:spMkLst>
            <pc:docMk/>
            <pc:sldMk cId="1769762107" sldId="277"/>
            <ac:spMk id="2" creationId="{DA16D816-A26D-9B87-9457-24EA259ECEA5}"/>
          </ac:spMkLst>
        </pc:spChg>
        <pc:spChg chg="del">
          <ac:chgData name="Sofia Mirshed" userId="645d7749749551ed" providerId="LiveId" clId="{DB573C60-C976-4D72-BDDA-71E4495D2095}" dt="2023-03-29T23:01:54.481" v="4407" actId="931"/>
          <ac:spMkLst>
            <pc:docMk/>
            <pc:sldMk cId="1769762107" sldId="277"/>
            <ac:spMk id="3" creationId="{965B6151-03F2-7908-B926-44E3D97CC857}"/>
          </ac:spMkLst>
        </pc:spChg>
        <pc:spChg chg="add del mod">
          <ac:chgData name="Sofia Mirshed" userId="645d7749749551ed" providerId="LiveId" clId="{DB573C60-C976-4D72-BDDA-71E4495D2095}" dt="2023-03-29T23:23:17.042" v="4419" actId="478"/>
          <ac:spMkLst>
            <pc:docMk/>
            <pc:sldMk cId="1769762107" sldId="277"/>
            <ac:spMk id="9" creationId="{4C7D324C-9C02-ACFE-E2D5-95D986186951}"/>
          </ac:spMkLst>
        </pc:spChg>
        <pc:spChg chg="add del mod">
          <ac:chgData name="Sofia Mirshed" userId="645d7749749551ed" providerId="LiveId" clId="{DB573C60-C976-4D72-BDDA-71E4495D2095}" dt="2023-03-29T23:38:40.689" v="4513" actId="931"/>
          <ac:spMkLst>
            <pc:docMk/>
            <pc:sldMk cId="1769762107" sldId="277"/>
            <ac:spMk id="11" creationId="{D7CA617C-5F77-515A-839C-BF5DA4B58DE0}"/>
          </ac:spMkLst>
        </pc:spChg>
        <pc:spChg chg="add del mod">
          <ac:chgData name="Sofia Mirshed" userId="645d7749749551ed" providerId="LiveId" clId="{DB573C60-C976-4D72-BDDA-71E4495D2095}" dt="2023-03-30T01:12:02.292" v="4857" actId="931"/>
          <ac:spMkLst>
            <pc:docMk/>
            <pc:sldMk cId="1769762107" sldId="277"/>
            <ac:spMk id="19" creationId="{0A33E614-747C-3D55-157F-A4FCF2E67D9F}"/>
          </ac:spMkLst>
        </pc:spChg>
        <pc:spChg chg="add del">
          <ac:chgData name="Sofia Mirshed" userId="645d7749749551ed" providerId="LiveId" clId="{DB573C60-C976-4D72-BDDA-71E4495D2095}" dt="2023-03-30T00:56:44.982" v="4820" actId="26606"/>
          <ac:spMkLst>
            <pc:docMk/>
            <pc:sldMk cId="1769762107" sldId="277"/>
            <ac:spMk id="20" creationId="{BE8CB49B-1AF4-4FE1-AB21-01AAA67C3347}"/>
          </ac:spMkLst>
        </pc:spChg>
        <pc:spChg chg="add del">
          <ac:chgData name="Sofia Mirshed" userId="645d7749749551ed" providerId="LiveId" clId="{DB573C60-C976-4D72-BDDA-71E4495D2095}" dt="2023-03-30T00:56:44.982" v="4820" actId="26606"/>
          <ac:spMkLst>
            <pc:docMk/>
            <pc:sldMk cId="1769762107" sldId="277"/>
            <ac:spMk id="22" creationId="{66DEFA6D-B8E6-4CF1-AAD2-1EFB4D69C3D1}"/>
          </ac:spMkLst>
        </pc:spChg>
        <pc:spChg chg="add del">
          <ac:chgData name="Sofia Mirshed" userId="645d7749749551ed" providerId="LiveId" clId="{DB573C60-C976-4D72-BDDA-71E4495D2095}" dt="2023-03-30T01:02:19.031" v="4833" actId="26606"/>
          <ac:spMkLst>
            <pc:docMk/>
            <pc:sldMk cId="1769762107" sldId="277"/>
            <ac:spMk id="27" creationId="{BE8CB49B-1AF4-4FE1-AB21-01AAA67C3347}"/>
          </ac:spMkLst>
        </pc:spChg>
        <pc:spChg chg="add del">
          <ac:chgData name="Sofia Mirshed" userId="645d7749749551ed" providerId="LiveId" clId="{DB573C60-C976-4D72-BDDA-71E4495D2095}" dt="2023-03-30T01:02:19.031" v="4833" actId="26606"/>
          <ac:spMkLst>
            <pc:docMk/>
            <pc:sldMk cId="1769762107" sldId="277"/>
            <ac:spMk id="29" creationId="{66DEFA6D-B8E6-4CF1-AAD2-1EFB4D69C3D1}"/>
          </ac:spMkLst>
        </pc:spChg>
        <pc:spChg chg="add del">
          <ac:chgData name="Sofia Mirshed" userId="645d7749749551ed" providerId="LiveId" clId="{DB573C60-C976-4D72-BDDA-71E4495D2095}" dt="2023-03-30T01:02:56.834" v="4842" actId="26606"/>
          <ac:spMkLst>
            <pc:docMk/>
            <pc:sldMk cId="1769762107" sldId="277"/>
            <ac:spMk id="34" creationId="{2422CDA3-8219-4ADB-92BC-E3E25698E24D}"/>
          </ac:spMkLst>
        </pc:spChg>
        <pc:spChg chg="add del">
          <ac:chgData name="Sofia Mirshed" userId="645d7749749551ed" providerId="LiveId" clId="{DB573C60-C976-4D72-BDDA-71E4495D2095}" dt="2023-03-30T01:02:56.834" v="4842" actId="26606"/>
          <ac:spMkLst>
            <pc:docMk/>
            <pc:sldMk cId="1769762107" sldId="277"/>
            <ac:spMk id="36" creationId="{DF1A51AC-568B-4EAB-896D-CB8473F81920}"/>
          </ac:spMkLst>
        </pc:spChg>
        <pc:spChg chg="add del">
          <ac:chgData name="Sofia Mirshed" userId="645d7749749551ed" providerId="LiveId" clId="{DB573C60-C976-4D72-BDDA-71E4495D2095}" dt="2023-03-30T01:02:56.834" v="4842" actId="26606"/>
          <ac:spMkLst>
            <pc:docMk/>
            <pc:sldMk cId="1769762107" sldId="277"/>
            <ac:spMk id="38" creationId="{1B45EF2C-00E0-481F-BF9E-C929186587CD}"/>
          </ac:spMkLst>
        </pc:spChg>
        <pc:spChg chg="add del">
          <ac:chgData name="Sofia Mirshed" userId="645d7749749551ed" providerId="LiveId" clId="{DB573C60-C976-4D72-BDDA-71E4495D2095}" dt="2023-03-30T01:02:56.834" v="4842" actId="26606"/>
          <ac:spMkLst>
            <pc:docMk/>
            <pc:sldMk cId="1769762107" sldId="277"/>
            <ac:spMk id="40" creationId="{B03AA5C9-EF67-4DCC-B5CF-1FE180913FA2}"/>
          </ac:spMkLst>
        </pc:spChg>
        <pc:spChg chg="add del">
          <ac:chgData name="Sofia Mirshed" userId="645d7749749551ed" providerId="LiveId" clId="{DB573C60-C976-4D72-BDDA-71E4495D2095}" dt="2023-03-30T01:02:56.831" v="4841" actId="26606"/>
          <ac:spMkLst>
            <pc:docMk/>
            <pc:sldMk cId="1769762107" sldId="277"/>
            <ac:spMk id="44" creationId="{4409DD97-525D-A983-3393-15D46CAF5B1B}"/>
          </ac:spMkLst>
        </pc:spChg>
        <pc:spChg chg="add del">
          <ac:chgData name="Sofia Mirshed" userId="645d7749749551ed" providerId="LiveId" clId="{DB573C60-C976-4D72-BDDA-71E4495D2095}" dt="2023-03-30T01:03:31.827" v="4843" actId="931"/>
          <ac:spMkLst>
            <pc:docMk/>
            <pc:sldMk cId="1769762107" sldId="277"/>
            <ac:spMk id="46" creationId="{EB99012B-336F-AD23-B905-67E91A07954F}"/>
          </ac:spMkLst>
        </pc:spChg>
        <pc:spChg chg="add del">
          <ac:chgData name="Sofia Mirshed" userId="645d7749749551ed" providerId="LiveId" clId="{DB573C60-C976-4D72-BDDA-71E4495D2095}" dt="2023-03-30T01:12:13.872" v="4861" actId="26606"/>
          <ac:spMkLst>
            <pc:docMk/>
            <pc:sldMk cId="1769762107" sldId="277"/>
            <ac:spMk id="47" creationId="{1660E788-AFA9-4A1B-9991-6AA74632A15B}"/>
          </ac:spMkLst>
        </pc:spChg>
        <pc:spChg chg="add del">
          <ac:chgData name="Sofia Mirshed" userId="645d7749749551ed" providerId="LiveId" clId="{DB573C60-C976-4D72-BDDA-71E4495D2095}" dt="2023-03-30T01:12:13.872" v="4861" actId="26606"/>
          <ac:spMkLst>
            <pc:docMk/>
            <pc:sldMk cId="1769762107" sldId="277"/>
            <ac:spMk id="49" creationId="{867D4867-5BA7-4462-B2F6-A23F4A622AA7}"/>
          </ac:spMkLst>
        </pc:spChg>
        <pc:spChg chg="add del">
          <ac:chgData name="Sofia Mirshed" userId="645d7749749551ed" providerId="LiveId" clId="{DB573C60-C976-4D72-BDDA-71E4495D2095}" dt="2023-03-30T02:41:54.917" v="4905" actId="931"/>
          <ac:spMkLst>
            <pc:docMk/>
            <pc:sldMk cId="1769762107" sldId="277"/>
            <ac:spMk id="53" creationId="{4F0B98A4-8416-D9E6-A802-EF54591F87B0}"/>
          </ac:spMkLst>
        </pc:spChg>
        <pc:spChg chg="add del">
          <ac:chgData name="Sofia Mirshed" userId="645d7749749551ed" providerId="LiveId" clId="{DB573C60-C976-4D72-BDDA-71E4495D2095}" dt="2023-03-30T02:42:14.900" v="4911" actId="26606"/>
          <ac:spMkLst>
            <pc:docMk/>
            <pc:sldMk cId="1769762107" sldId="277"/>
            <ac:spMk id="56" creationId="{1660E788-AFA9-4A1B-9991-6AA74632A15B}"/>
          </ac:spMkLst>
        </pc:spChg>
        <pc:spChg chg="add del">
          <ac:chgData name="Sofia Mirshed" userId="645d7749749551ed" providerId="LiveId" clId="{DB573C60-C976-4D72-BDDA-71E4495D2095}" dt="2023-03-30T02:42:14.900" v="4911" actId="26606"/>
          <ac:spMkLst>
            <pc:docMk/>
            <pc:sldMk cId="1769762107" sldId="277"/>
            <ac:spMk id="58" creationId="{867D4867-5BA7-4462-B2F6-A23F4A622AA7}"/>
          </ac:spMkLst>
        </pc:spChg>
        <pc:spChg chg="add mod ord">
          <ac:chgData name="Sofia Mirshed" userId="645d7749749551ed" providerId="LiveId" clId="{DB573C60-C976-4D72-BDDA-71E4495D2095}" dt="2023-03-30T16:01:10.643" v="5717" actId="20577"/>
          <ac:spMkLst>
            <pc:docMk/>
            <pc:sldMk cId="1769762107" sldId="277"/>
            <ac:spMk id="62" creationId="{0FF46F48-D067-F54E-2DDD-66FEE9958C68}"/>
          </ac:spMkLst>
        </pc:spChg>
        <pc:spChg chg="add del">
          <ac:chgData name="Sofia Mirshed" userId="645d7749749551ed" providerId="LiveId" clId="{DB573C60-C976-4D72-BDDA-71E4495D2095}" dt="2023-03-30T02:44:29.353" v="5100" actId="26606"/>
          <ac:spMkLst>
            <pc:docMk/>
            <pc:sldMk cId="1769762107" sldId="277"/>
            <ac:spMk id="65" creationId="{C966A4D4-049A-4389-B407-0E7091A07C8D}"/>
          </ac:spMkLst>
        </pc:spChg>
        <pc:spChg chg="add del">
          <ac:chgData name="Sofia Mirshed" userId="645d7749749551ed" providerId="LiveId" clId="{DB573C60-C976-4D72-BDDA-71E4495D2095}" dt="2023-03-30T02:44:29.353" v="5100" actId="26606"/>
          <ac:spMkLst>
            <pc:docMk/>
            <pc:sldMk cId="1769762107" sldId="277"/>
            <ac:spMk id="67" creationId="{B5899359-8523-4D4D-B568-3FDFAF9821C7}"/>
          </ac:spMkLst>
        </pc:spChg>
        <pc:spChg chg="add del">
          <ac:chgData name="Sofia Mirshed" userId="645d7749749551ed" providerId="LiveId" clId="{DB573C60-C976-4D72-BDDA-71E4495D2095}" dt="2023-03-30T02:44:29.353" v="5100" actId="26606"/>
          <ac:spMkLst>
            <pc:docMk/>
            <pc:sldMk cId="1769762107" sldId="277"/>
            <ac:spMk id="69" creationId="{2E9C9585-DA89-4D7E-BCDF-576461A1A2D9}"/>
          </ac:spMkLst>
        </pc:spChg>
        <pc:spChg chg="add del">
          <ac:chgData name="Sofia Mirshed" userId="645d7749749551ed" providerId="LiveId" clId="{DB573C60-C976-4D72-BDDA-71E4495D2095}" dt="2023-03-30T02:44:29.350" v="5099" actId="26606"/>
          <ac:spMkLst>
            <pc:docMk/>
            <pc:sldMk cId="1769762107" sldId="277"/>
            <ac:spMk id="74" creationId="{8DCA398B-8CB4-4C0C-89C6-A8AB6F78D7DD}"/>
          </ac:spMkLst>
        </pc:spChg>
        <pc:spChg chg="add del">
          <ac:chgData name="Sofia Mirshed" userId="645d7749749551ed" providerId="LiveId" clId="{DB573C60-C976-4D72-BDDA-71E4495D2095}" dt="2023-03-30T02:44:29.350" v="5099" actId="26606"/>
          <ac:spMkLst>
            <pc:docMk/>
            <pc:sldMk cId="1769762107" sldId="277"/>
            <ac:spMk id="76" creationId="{9E8345C6-0280-4226-BD83-7333BA6C3AA3}"/>
          </ac:spMkLst>
        </pc:spChg>
        <pc:spChg chg="add del">
          <ac:chgData name="Sofia Mirshed" userId="645d7749749551ed" providerId="LiveId" clId="{DB573C60-C976-4D72-BDDA-71E4495D2095}" dt="2023-03-30T02:44:29.350" v="5099" actId="26606"/>
          <ac:spMkLst>
            <pc:docMk/>
            <pc:sldMk cId="1769762107" sldId="277"/>
            <ac:spMk id="78" creationId="{99823778-D290-4538-B146-1F73C3755C9D}"/>
          </ac:spMkLst>
        </pc:spChg>
        <pc:spChg chg="add">
          <ac:chgData name="Sofia Mirshed" userId="645d7749749551ed" providerId="LiveId" clId="{DB573C60-C976-4D72-BDDA-71E4495D2095}" dt="2023-03-30T02:44:29.353" v="5100" actId="26606"/>
          <ac:spMkLst>
            <pc:docMk/>
            <pc:sldMk cId="1769762107" sldId="277"/>
            <ac:spMk id="80" creationId="{1660E788-AFA9-4A1B-9991-6AA74632A15B}"/>
          </ac:spMkLst>
        </pc:spChg>
        <pc:spChg chg="add">
          <ac:chgData name="Sofia Mirshed" userId="645d7749749551ed" providerId="LiveId" clId="{DB573C60-C976-4D72-BDDA-71E4495D2095}" dt="2023-03-30T02:44:29.353" v="5100" actId="26606"/>
          <ac:spMkLst>
            <pc:docMk/>
            <pc:sldMk cId="1769762107" sldId="277"/>
            <ac:spMk id="81" creationId="{867D4867-5BA7-4462-B2F6-A23F4A622AA7}"/>
          </ac:spMkLst>
        </pc:spChg>
        <pc:picChg chg="add del mod">
          <ac:chgData name="Sofia Mirshed" userId="645d7749749551ed" providerId="LiveId" clId="{DB573C60-C976-4D72-BDDA-71E4495D2095}" dt="2023-03-29T23:23:22.138" v="4425" actId="478"/>
          <ac:picMkLst>
            <pc:docMk/>
            <pc:sldMk cId="1769762107" sldId="277"/>
            <ac:picMk id="5" creationId="{FF2F3AF8-0786-85A9-91CB-C627CCF7EC0B}"/>
          </ac:picMkLst>
        </pc:picChg>
        <pc:picChg chg="add del mod">
          <ac:chgData name="Sofia Mirshed" userId="645d7749749551ed" providerId="LiveId" clId="{DB573C60-C976-4D72-BDDA-71E4495D2095}" dt="2023-03-29T23:23:19.934" v="4424" actId="931"/>
          <ac:picMkLst>
            <pc:docMk/>
            <pc:sldMk cId="1769762107" sldId="277"/>
            <ac:picMk id="7" creationId="{17E0D8BA-7007-3656-25A7-F13E5FC1C325}"/>
          </ac:picMkLst>
        </pc:picChg>
        <pc:picChg chg="add del mod ord">
          <ac:chgData name="Sofia Mirshed" userId="645d7749749551ed" providerId="LiveId" clId="{DB573C60-C976-4D72-BDDA-71E4495D2095}" dt="2023-03-30T01:10:03.473" v="4856" actId="478"/>
          <ac:picMkLst>
            <pc:docMk/>
            <pc:sldMk cId="1769762107" sldId="277"/>
            <ac:picMk id="13" creationId="{B1EC0DFC-949B-31C1-93C9-17E9B9E361C0}"/>
          </ac:picMkLst>
        </pc:picChg>
        <pc:picChg chg="add del mod modCrop">
          <ac:chgData name="Sofia Mirshed" userId="645d7749749551ed" providerId="LiveId" clId="{DB573C60-C976-4D72-BDDA-71E4495D2095}" dt="2023-03-30T01:02:44.144" v="4839" actId="478"/>
          <ac:picMkLst>
            <pc:docMk/>
            <pc:sldMk cId="1769762107" sldId="277"/>
            <ac:picMk id="15" creationId="{89699A35-D334-57F6-473F-464D7403DF76}"/>
          </ac:picMkLst>
        </pc:picChg>
        <pc:picChg chg="add del mod modCrop">
          <ac:chgData name="Sofia Mirshed" userId="645d7749749551ed" providerId="LiveId" clId="{DB573C60-C976-4D72-BDDA-71E4495D2095}" dt="2023-03-30T01:10:02.349" v="4855" actId="478"/>
          <ac:picMkLst>
            <pc:docMk/>
            <pc:sldMk cId="1769762107" sldId="277"/>
            <ac:picMk id="17" creationId="{3DB523B3-00EB-4B70-5381-96DBBDAF03EA}"/>
          </ac:picMkLst>
        </pc:picChg>
        <pc:picChg chg="add del mod">
          <ac:chgData name="Sofia Mirshed" userId="645d7749749551ed" providerId="LiveId" clId="{DB573C60-C976-4D72-BDDA-71E4495D2095}" dt="2023-03-30T02:41:47.092" v="4904" actId="478"/>
          <ac:picMkLst>
            <pc:docMk/>
            <pc:sldMk cId="1769762107" sldId="277"/>
            <ac:picMk id="23" creationId="{DFC89AB3-CD61-08AD-0407-182E4A22A04A}"/>
          </ac:picMkLst>
        </pc:picChg>
        <pc:picChg chg="add mod">
          <ac:chgData name="Sofia Mirshed" userId="645d7749749551ed" providerId="LiveId" clId="{DB573C60-C976-4D72-BDDA-71E4495D2095}" dt="2023-03-30T02:44:29.353" v="5100" actId="26606"/>
          <ac:picMkLst>
            <pc:docMk/>
            <pc:sldMk cId="1769762107" sldId="277"/>
            <ac:picMk id="25" creationId="{4D0CBABB-DAE4-DC66-57BA-6137FA699CC3}"/>
          </ac:picMkLst>
        </pc:picChg>
      </pc:sldChg>
      <pc:sldChg chg="addSp delSp modSp new mod modTransition setBg modNotesTx">
        <pc:chgData name="Sofia Mirshed" userId="645d7749749551ed" providerId="LiveId" clId="{DB573C60-C976-4D72-BDDA-71E4495D2095}" dt="2023-03-30T17:37:33.892" v="9443" actId="20577"/>
        <pc:sldMkLst>
          <pc:docMk/>
          <pc:sldMk cId="2528295919" sldId="278"/>
        </pc:sldMkLst>
        <pc:spChg chg="del mod">
          <ac:chgData name="Sofia Mirshed" userId="645d7749749551ed" providerId="LiveId" clId="{DB573C60-C976-4D72-BDDA-71E4495D2095}" dt="2023-03-30T00:42:58.876" v="4808" actId="26606"/>
          <ac:spMkLst>
            <pc:docMk/>
            <pc:sldMk cId="2528295919" sldId="278"/>
            <ac:spMk id="2" creationId="{F047FCDD-2F7E-4C3B-8A32-5505F67221F2}"/>
          </ac:spMkLst>
        </pc:spChg>
        <pc:spChg chg="del">
          <ac:chgData name="Sofia Mirshed" userId="645d7749749551ed" providerId="LiveId" clId="{DB573C60-C976-4D72-BDDA-71E4495D2095}" dt="2023-03-30T00:00:14.696" v="4528" actId="931"/>
          <ac:spMkLst>
            <pc:docMk/>
            <pc:sldMk cId="2528295919" sldId="278"/>
            <ac:spMk id="3" creationId="{CEFF065E-94C2-A675-0506-BB599C571598}"/>
          </ac:spMkLst>
        </pc:spChg>
        <pc:spChg chg="add del">
          <ac:chgData name="Sofia Mirshed" userId="645d7749749551ed" providerId="LiveId" clId="{DB573C60-C976-4D72-BDDA-71E4495D2095}" dt="2023-03-30T16:45:07.882" v="6022" actId="26606"/>
          <ac:spMkLst>
            <pc:docMk/>
            <pc:sldMk cId="2528295919" sldId="278"/>
            <ac:spMk id="10" creationId="{65041AB2-A9B4-4D3F-B120-38E7860A8F1A}"/>
          </ac:spMkLst>
        </pc:spChg>
        <pc:picChg chg="add mod">
          <ac:chgData name="Sofia Mirshed" userId="645d7749749551ed" providerId="LiveId" clId="{DB573C60-C976-4D72-BDDA-71E4495D2095}" dt="2023-03-30T16:45:07.882" v="6022" actId="26606"/>
          <ac:picMkLst>
            <pc:docMk/>
            <pc:sldMk cId="2528295919" sldId="278"/>
            <ac:picMk id="5" creationId="{F92D147C-2226-6AD2-CB97-C7F89A7D9B3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1F508B-2950-4A8D-8F80-156EDB34E8AD}"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709BF80A-F928-4BF8-A1B7-92C56D4D6E80}">
      <dgm:prSet/>
      <dgm:spPr/>
      <dgm:t>
        <a:bodyPr/>
        <a:lstStyle/>
        <a:p>
          <a:r>
            <a:rPr lang="en-US" dirty="0"/>
            <a:t>ASCVD is the most used risk estimator currently for cardiovascular disease, developed in 2013.</a:t>
          </a:r>
        </a:p>
      </dgm:t>
    </dgm:pt>
    <dgm:pt modelId="{472E5786-3A1C-491F-BF9D-876F49DEBA89}" type="parTrans" cxnId="{1C911D34-DB1B-4B00-93A9-57811B76C88B}">
      <dgm:prSet/>
      <dgm:spPr/>
      <dgm:t>
        <a:bodyPr/>
        <a:lstStyle/>
        <a:p>
          <a:endParaRPr lang="en-US"/>
        </a:p>
      </dgm:t>
    </dgm:pt>
    <dgm:pt modelId="{B9042192-B166-4CD4-A683-634ECBE50A8D}" type="sibTrans" cxnId="{1C911D34-DB1B-4B00-93A9-57811B76C88B}">
      <dgm:prSet/>
      <dgm:spPr/>
      <dgm:t>
        <a:bodyPr/>
        <a:lstStyle/>
        <a:p>
          <a:endParaRPr lang="en-US"/>
        </a:p>
      </dgm:t>
    </dgm:pt>
    <dgm:pt modelId="{012358A4-4371-46E4-9D73-39645CC0A486}">
      <dgm:prSet/>
      <dgm:spPr/>
      <dgm:t>
        <a:bodyPr/>
        <a:lstStyle/>
        <a:p>
          <a:r>
            <a:rPr lang="en-US" dirty="0"/>
            <a:t>Build a predictive model for strokes.</a:t>
          </a:r>
        </a:p>
      </dgm:t>
    </dgm:pt>
    <dgm:pt modelId="{027B0411-C232-44F5-8BBB-954AACD3A2BA}" type="parTrans" cxnId="{971D3362-D7C6-4C5E-A7F7-3C9482218135}">
      <dgm:prSet/>
      <dgm:spPr/>
      <dgm:t>
        <a:bodyPr/>
        <a:lstStyle/>
        <a:p>
          <a:endParaRPr lang="en-US"/>
        </a:p>
      </dgm:t>
    </dgm:pt>
    <dgm:pt modelId="{2C43A0CD-4DD0-4881-9EE9-A13FE0821C37}" type="sibTrans" cxnId="{971D3362-D7C6-4C5E-A7F7-3C9482218135}">
      <dgm:prSet/>
      <dgm:spPr/>
      <dgm:t>
        <a:bodyPr/>
        <a:lstStyle/>
        <a:p>
          <a:endParaRPr lang="en-US"/>
        </a:p>
      </dgm:t>
    </dgm:pt>
    <dgm:pt modelId="{2D4249E3-5BF6-43B5-ABF1-EF5F5E56729B}">
      <dgm:prSet/>
      <dgm:spPr/>
      <dgm:t>
        <a:bodyPr/>
        <a:lstStyle/>
        <a:p>
          <a:r>
            <a:rPr lang="en-US" dirty="0"/>
            <a:t>Predicting strokes leads to stroke prevention. </a:t>
          </a:r>
        </a:p>
      </dgm:t>
    </dgm:pt>
    <dgm:pt modelId="{6C81208E-2B31-4738-AA05-C2335EFC6DA4}" type="parTrans" cxnId="{00A4D603-229C-464F-8054-B1F2845733F3}">
      <dgm:prSet/>
      <dgm:spPr/>
      <dgm:t>
        <a:bodyPr/>
        <a:lstStyle/>
        <a:p>
          <a:endParaRPr lang="en-US"/>
        </a:p>
      </dgm:t>
    </dgm:pt>
    <dgm:pt modelId="{26ACD74A-648D-409F-96C8-2FE484843509}" type="sibTrans" cxnId="{00A4D603-229C-464F-8054-B1F2845733F3}">
      <dgm:prSet/>
      <dgm:spPr/>
      <dgm:t>
        <a:bodyPr/>
        <a:lstStyle/>
        <a:p>
          <a:endParaRPr lang="en-US"/>
        </a:p>
      </dgm:t>
    </dgm:pt>
    <dgm:pt modelId="{601076FB-6A15-4C7B-9BBD-37F364A03214}" type="pres">
      <dgm:prSet presAssocID="{651F508B-2950-4A8D-8F80-156EDB34E8AD}" presName="Name0" presStyleCnt="0">
        <dgm:presLayoutVars>
          <dgm:dir/>
          <dgm:animLvl val="lvl"/>
          <dgm:resizeHandles val="exact"/>
        </dgm:presLayoutVars>
      </dgm:prSet>
      <dgm:spPr/>
    </dgm:pt>
    <dgm:pt modelId="{2A995E81-FF6A-4BD6-B4AC-D1808B0F89E5}" type="pres">
      <dgm:prSet presAssocID="{2D4249E3-5BF6-43B5-ABF1-EF5F5E56729B}" presName="boxAndChildren" presStyleCnt="0"/>
      <dgm:spPr/>
    </dgm:pt>
    <dgm:pt modelId="{42432038-547B-4836-A146-FEC783F28737}" type="pres">
      <dgm:prSet presAssocID="{2D4249E3-5BF6-43B5-ABF1-EF5F5E56729B}" presName="parentTextBox" presStyleLbl="node1" presStyleIdx="0" presStyleCnt="3"/>
      <dgm:spPr/>
    </dgm:pt>
    <dgm:pt modelId="{AC3F2175-F71E-4DC7-A7D7-754FFE8445D7}" type="pres">
      <dgm:prSet presAssocID="{2C43A0CD-4DD0-4881-9EE9-A13FE0821C37}" presName="sp" presStyleCnt="0"/>
      <dgm:spPr/>
    </dgm:pt>
    <dgm:pt modelId="{2EAADAB3-0206-4D48-9880-A5F8BEC89C3B}" type="pres">
      <dgm:prSet presAssocID="{012358A4-4371-46E4-9D73-39645CC0A486}" presName="arrowAndChildren" presStyleCnt="0"/>
      <dgm:spPr/>
    </dgm:pt>
    <dgm:pt modelId="{FC60A4D6-3F37-4783-AA3F-5B3885565D87}" type="pres">
      <dgm:prSet presAssocID="{012358A4-4371-46E4-9D73-39645CC0A486}" presName="parentTextArrow" presStyleLbl="node1" presStyleIdx="1" presStyleCnt="3"/>
      <dgm:spPr/>
    </dgm:pt>
    <dgm:pt modelId="{B084985A-8929-4B76-A948-897AEC7AE77F}" type="pres">
      <dgm:prSet presAssocID="{B9042192-B166-4CD4-A683-634ECBE50A8D}" presName="sp" presStyleCnt="0"/>
      <dgm:spPr/>
    </dgm:pt>
    <dgm:pt modelId="{E4183E26-8D38-49F9-9572-E0D6DAE4C8F9}" type="pres">
      <dgm:prSet presAssocID="{709BF80A-F928-4BF8-A1B7-92C56D4D6E80}" presName="arrowAndChildren" presStyleCnt="0"/>
      <dgm:spPr/>
    </dgm:pt>
    <dgm:pt modelId="{AB3D3DF9-4BED-4BF0-9CCE-C23C4C2FE333}" type="pres">
      <dgm:prSet presAssocID="{709BF80A-F928-4BF8-A1B7-92C56D4D6E80}" presName="parentTextArrow" presStyleLbl="node1" presStyleIdx="2" presStyleCnt="3"/>
      <dgm:spPr/>
    </dgm:pt>
  </dgm:ptLst>
  <dgm:cxnLst>
    <dgm:cxn modelId="{00A4D603-229C-464F-8054-B1F2845733F3}" srcId="{651F508B-2950-4A8D-8F80-156EDB34E8AD}" destId="{2D4249E3-5BF6-43B5-ABF1-EF5F5E56729B}" srcOrd="2" destOrd="0" parTransId="{6C81208E-2B31-4738-AA05-C2335EFC6DA4}" sibTransId="{26ACD74A-648D-409F-96C8-2FE484843509}"/>
    <dgm:cxn modelId="{B4DF3B04-D9D0-4CF2-96DC-CC01544FC6B4}" type="presOf" srcId="{709BF80A-F928-4BF8-A1B7-92C56D4D6E80}" destId="{AB3D3DF9-4BED-4BF0-9CCE-C23C4C2FE333}" srcOrd="0" destOrd="0" presId="urn:microsoft.com/office/officeart/2005/8/layout/process4"/>
    <dgm:cxn modelId="{1C911D34-DB1B-4B00-93A9-57811B76C88B}" srcId="{651F508B-2950-4A8D-8F80-156EDB34E8AD}" destId="{709BF80A-F928-4BF8-A1B7-92C56D4D6E80}" srcOrd="0" destOrd="0" parTransId="{472E5786-3A1C-491F-BF9D-876F49DEBA89}" sibTransId="{B9042192-B166-4CD4-A683-634ECBE50A8D}"/>
    <dgm:cxn modelId="{971D3362-D7C6-4C5E-A7F7-3C9482218135}" srcId="{651F508B-2950-4A8D-8F80-156EDB34E8AD}" destId="{012358A4-4371-46E4-9D73-39645CC0A486}" srcOrd="1" destOrd="0" parTransId="{027B0411-C232-44F5-8BBB-954AACD3A2BA}" sibTransId="{2C43A0CD-4DD0-4881-9EE9-A13FE0821C37}"/>
    <dgm:cxn modelId="{22456F55-4386-4471-ABF7-17092C976861}" type="presOf" srcId="{012358A4-4371-46E4-9D73-39645CC0A486}" destId="{FC60A4D6-3F37-4783-AA3F-5B3885565D87}" srcOrd="0" destOrd="0" presId="urn:microsoft.com/office/officeart/2005/8/layout/process4"/>
    <dgm:cxn modelId="{6C64F992-3DB0-4443-B74B-84FE802B33D7}" type="presOf" srcId="{2D4249E3-5BF6-43B5-ABF1-EF5F5E56729B}" destId="{42432038-547B-4836-A146-FEC783F28737}" srcOrd="0" destOrd="0" presId="urn:microsoft.com/office/officeart/2005/8/layout/process4"/>
    <dgm:cxn modelId="{800EB2BC-AA1A-4E4E-8E75-FDB3B584FA7D}" type="presOf" srcId="{651F508B-2950-4A8D-8F80-156EDB34E8AD}" destId="{601076FB-6A15-4C7B-9BBD-37F364A03214}" srcOrd="0" destOrd="0" presId="urn:microsoft.com/office/officeart/2005/8/layout/process4"/>
    <dgm:cxn modelId="{B7C390E6-FCF6-421F-B7C9-9B46323ED960}" type="presParOf" srcId="{601076FB-6A15-4C7B-9BBD-37F364A03214}" destId="{2A995E81-FF6A-4BD6-B4AC-D1808B0F89E5}" srcOrd="0" destOrd="0" presId="urn:microsoft.com/office/officeart/2005/8/layout/process4"/>
    <dgm:cxn modelId="{1C988420-C81A-4FE4-9598-F52BB0E5D3B9}" type="presParOf" srcId="{2A995E81-FF6A-4BD6-B4AC-D1808B0F89E5}" destId="{42432038-547B-4836-A146-FEC783F28737}" srcOrd="0" destOrd="0" presId="urn:microsoft.com/office/officeart/2005/8/layout/process4"/>
    <dgm:cxn modelId="{026529C7-6FA5-4747-9750-E0C54D51FEFD}" type="presParOf" srcId="{601076FB-6A15-4C7B-9BBD-37F364A03214}" destId="{AC3F2175-F71E-4DC7-A7D7-754FFE8445D7}" srcOrd="1" destOrd="0" presId="urn:microsoft.com/office/officeart/2005/8/layout/process4"/>
    <dgm:cxn modelId="{C98A6429-7DC1-4A08-A84F-482AC7624346}" type="presParOf" srcId="{601076FB-6A15-4C7B-9BBD-37F364A03214}" destId="{2EAADAB3-0206-4D48-9880-A5F8BEC89C3B}" srcOrd="2" destOrd="0" presId="urn:microsoft.com/office/officeart/2005/8/layout/process4"/>
    <dgm:cxn modelId="{72C64A17-AE46-46D8-A28F-EA293E5E32B3}" type="presParOf" srcId="{2EAADAB3-0206-4D48-9880-A5F8BEC89C3B}" destId="{FC60A4D6-3F37-4783-AA3F-5B3885565D87}" srcOrd="0" destOrd="0" presId="urn:microsoft.com/office/officeart/2005/8/layout/process4"/>
    <dgm:cxn modelId="{FB831680-37D2-44DC-8099-2F92637F7B31}" type="presParOf" srcId="{601076FB-6A15-4C7B-9BBD-37F364A03214}" destId="{B084985A-8929-4B76-A948-897AEC7AE77F}" srcOrd="3" destOrd="0" presId="urn:microsoft.com/office/officeart/2005/8/layout/process4"/>
    <dgm:cxn modelId="{86240BFB-D89C-4C2F-BDC2-435E1E81B375}" type="presParOf" srcId="{601076FB-6A15-4C7B-9BBD-37F364A03214}" destId="{E4183E26-8D38-49F9-9572-E0D6DAE4C8F9}" srcOrd="4" destOrd="0" presId="urn:microsoft.com/office/officeart/2005/8/layout/process4"/>
    <dgm:cxn modelId="{9A29F663-3770-4974-97DB-1C5246CD6785}" type="presParOf" srcId="{E4183E26-8D38-49F9-9572-E0D6DAE4C8F9}" destId="{AB3D3DF9-4BED-4BF0-9CCE-C23C4C2FE33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BD4B97-090F-4E0C-B242-D54009B44643}"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50D1AB6E-E4C4-4E64-BC52-29F0309A0C22}">
      <dgm:prSet/>
      <dgm:spPr/>
      <dgm:t>
        <a:bodyPr/>
        <a:lstStyle/>
        <a:p>
          <a:r>
            <a:rPr lang="en-US" dirty="0"/>
            <a:t>Found 201 null values for bmi, filled with mean.</a:t>
          </a:r>
        </a:p>
      </dgm:t>
    </dgm:pt>
    <dgm:pt modelId="{6C01AD18-EE7F-4E75-8BE8-484BD683B6A5}" type="parTrans" cxnId="{CCF714A2-5291-443B-9A9E-C6F5B2220C18}">
      <dgm:prSet/>
      <dgm:spPr/>
      <dgm:t>
        <a:bodyPr/>
        <a:lstStyle/>
        <a:p>
          <a:endParaRPr lang="en-US"/>
        </a:p>
      </dgm:t>
    </dgm:pt>
    <dgm:pt modelId="{F7E29AA1-015D-49F6-B92E-DFCDCB340B73}" type="sibTrans" cxnId="{CCF714A2-5291-443B-9A9E-C6F5B2220C18}">
      <dgm:prSet phldrT="01" phldr="0"/>
      <dgm:spPr/>
      <dgm:t>
        <a:bodyPr/>
        <a:lstStyle/>
        <a:p>
          <a:r>
            <a:rPr lang="en-US"/>
            <a:t>01</a:t>
          </a:r>
        </a:p>
      </dgm:t>
    </dgm:pt>
    <dgm:pt modelId="{F47D3069-74A5-43C7-BE6F-DFBCA67CD951}">
      <dgm:prSet/>
      <dgm:spPr/>
      <dgm:t>
        <a:bodyPr/>
        <a:lstStyle/>
        <a:p>
          <a:r>
            <a:rPr lang="en-US" dirty="0"/>
            <a:t>Converted  categorical data to numerical.</a:t>
          </a:r>
        </a:p>
      </dgm:t>
    </dgm:pt>
    <dgm:pt modelId="{983F44F2-D992-45C6-94BD-DE038E010140}" type="parTrans" cxnId="{BBDDD8EB-1F0D-4CA7-A9EE-649A227C6626}">
      <dgm:prSet/>
      <dgm:spPr/>
      <dgm:t>
        <a:bodyPr/>
        <a:lstStyle/>
        <a:p>
          <a:endParaRPr lang="en-US"/>
        </a:p>
      </dgm:t>
    </dgm:pt>
    <dgm:pt modelId="{6E120E51-0068-4A77-92E7-F574BB91E236}" type="sibTrans" cxnId="{BBDDD8EB-1F0D-4CA7-A9EE-649A227C6626}">
      <dgm:prSet phldrT="02" phldr="0"/>
      <dgm:spPr/>
      <dgm:t>
        <a:bodyPr/>
        <a:lstStyle/>
        <a:p>
          <a:r>
            <a:rPr lang="en-US"/>
            <a:t>02</a:t>
          </a:r>
        </a:p>
      </dgm:t>
    </dgm:pt>
    <dgm:pt modelId="{A2FEED21-B779-4A53-9F99-A83F9C3C8BA8}">
      <dgm:prSet/>
      <dgm:spPr/>
      <dgm:t>
        <a:bodyPr/>
        <a:lstStyle/>
        <a:p>
          <a:r>
            <a:rPr lang="en-US" dirty="0"/>
            <a:t>Dropped ID column.</a:t>
          </a:r>
        </a:p>
      </dgm:t>
    </dgm:pt>
    <dgm:pt modelId="{290A934D-9311-4CE6-95A6-E2DC6365E0AF}" type="parTrans" cxnId="{E116F97E-E692-4922-985D-3A42B766D89E}">
      <dgm:prSet/>
      <dgm:spPr/>
      <dgm:t>
        <a:bodyPr/>
        <a:lstStyle/>
        <a:p>
          <a:endParaRPr lang="en-US"/>
        </a:p>
      </dgm:t>
    </dgm:pt>
    <dgm:pt modelId="{C4FCA769-5ABA-40B4-9680-221D79FC052D}" type="sibTrans" cxnId="{E116F97E-E692-4922-985D-3A42B766D89E}">
      <dgm:prSet phldrT="03" phldr="0"/>
      <dgm:spPr/>
      <dgm:t>
        <a:bodyPr/>
        <a:lstStyle/>
        <a:p>
          <a:r>
            <a:rPr lang="en-US"/>
            <a:t>03</a:t>
          </a:r>
        </a:p>
      </dgm:t>
    </dgm:pt>
    <dgm:pt modelId="{8F19D97F-9FCC-4FD5-AD06-9B7899CECF32}" type="pres">
      <dgm:prSet presAssocID="{E3BD4B97-090F-4E0C-B242-D54009B44643}" presName="Name0" presStyleCnt="0">
        <dgm:presLayoutVars>
          <dgm:animLvl val="lvl"/>
          <dgm:resizeHandles val="exact"/>
        </dgm:presLayoutVars>
      </dgm:prSet>
      <dgm:spPr/>
    </dgm:pt>
    <dgm:pt modelId="{4E98EC6D-0EC9-4DC7-A9D0-9CF060CF1F7C}" type="pres">
      <dgm:prSet presAssocID="{50D1AB6E-E4C4-4E64-BC52-29F0309A0C22}" presName="compositeNode" presStyleCnt="0">
        <dgm:presLayoutVars>
          <dgm:bulletEnabled val="1"/>
        </dgm:presLayoutVars>
      </dgm:prSet>
      <dgm:spPr/>
    </dgm:pt>
    <dgm:pt modelId="{56762556-DCDD-4CDD-A40E-EA40F27BBC53}" type="pres">
      <dgm:prSet presAssocID="{50D1AB6E-E4C4-4E64-BC52-29F0309A0C22}" presName="bgRect" presStyleLbl="alignNode1" presStyleIdx="0" presStyleCnt="3"/>
      <dgm:spPr/>
    </dgm:pt>
    <dgm:pt modelId="{F79921C3-35BE-4ECA-9E65-F809395C7D1E}" type="pres">
      <dgm:prSet presAssocID="{F7E29AA1-015D-49F6-B92E-DFCDCB340B73}" presName="sibTransNodeRect" presStyleLbl="alignNode1" presStyleIdx="0" presStyleCnt="3">
        <dgm:presLayoutVars>
          <dgm:chMax val="0"/>
          <dgm:bulletEnabled val="1"/>
        </dgm:presLayoutVars>
      </dgm:prSet>
      <dgm:spPr/>
    </dgm:pt>
    <dgm:pt modelId="{D0299452-AEB3-4F84-8388-DED2356967C3}" type="pres">
      <dgm:prSet presAssocID="{50D1AB6E-E4C4-4E64-BC52-29F0309A0C22}" presName="nodeRect" presStyleLbl="alignNode1" presStyleIdx="0" presStyleCnt="3">
        <dgm:presLayoutVars>
          <dgm:bulletEnabled val="1"/>
        </dgm:presLayoutVars>
      </dgm:prSet>
      <dgm:spPr/>
    </dgm:pt>
    <dgm:pt modelId="{65FF2B87-7578-43E4-9F09-9E272558147F}" type="pres">
      <dgm:prSet presAssocID="{F7E29AA1-015D-49F6-B92E-DFCDCB340B73}" presName="sibTrans" presStyleCnt="0"/>
      <dgm:spPr/>
    </dgm:pt>
    <dgm:pt modelId="{9C4130EA-C7E1-42AB-9136-F70F2CD7D3E4}" type="pres">
      <dgm:prSet presAssocID="{F47D3069-74A5-43C7-BE6F-DFBCA67CD951}" presName="compositeNode" presStyleCnt="0">
        <dgm:presLayoutVars>
          <dgm:bulletEnabled val="1"/>
        </dgm:presLayoutVars>
      </dgm:prSet>
      <dgm:spPr/>
    </dgm:pt>
    <dgm:pt modelId="{D0B44154-14BB-4067-A4BC-5B52263E2D0F}" type="pres">
      <dgm:prSet presAssocID="{F47D3069-74A5-43C7-BE6F-DFBCA67CD951}" presName="bgRect" presStyleLbl="alignNode1" presStyleIdx="1" presStyleCnt="3"/>
      <dgm:spPr/>
    </dgm:pt>
    <dgm:pt modelId="{7DE5CC5F-3CC4-4B25-A894-61E247C14156}" type="pres">
      <dgm:prSet presAssocID="{6E120E51-0068-4A77-92E7-F574BB91E236}" presName="sibTransNodeRect" presStyleLbl="alignNode1" presStyleIdx="1" presStyleCnt="3">
        <dgm:presLayoutVars>
          <dgm:chMax val="0"/>
          <dgm:bulletEnabled val="1"/>
        </dgm:presLayoutVars>
      </dgm:prSet>
      <dgm:spPr/>
    </dgm:pt>
    <dgm:pt modelId="{FC639B1D-39AD-44E3-8C64-F3838E45FB29}" type="pres">
      <dgm:prSet presAssocID="{F47D3069-74A5-43C7-BE6F-DFBCA67CD951}" presName="nodeRect" presStyleLbl="alignNode1" presStyleIdx="1" presStyleCnt="3">
        <dgm:presLayoutVars>
          <dgm:bulletEnabled val="1"/>
        </dgm:presLayoutVars>
      </dgm:prSet>
      <dgm:spPr/>
    </dgm:pt>
    <dgm:pt modelId="{8FE642EC-C16B-4331-83A6-5746C1FADD42}" type="pres">
      <dgm:prSet presAssocID="{6E120E51-0068-4A77-92E7-F574BB91E236}" presName="sibTrans" presStyleCnt="0"/>
      <dgm:spPr/>
    </dgm:pt>
    <dgm:pt modelId="{3A487061-7E2D-4A82-987C-B06CAE5DC3FE}" type="pres">
      <dgm:prSet presAssocID="{A2FEED21-B779-4A53-9F99-A83F9C3C8BA8}" presName="compositeNode" presStyleCnt="0">
        <dgm:presLayoutVars>
          <dgm:bulletEnabled val="1"/>
        </dgm:presLayoutVars>
      </dgm:prSet>
      <dgm:spPr/>
    </dgm:pt>
    <dgm:pt modelId="{5672BF27-E9AD-4498-AE29-A6748697EC9C}" type="pres">
      <dgm:prSet presAssocID="{A2FEED21-B779-4A53-9F99-A83F9C3C8BA8}" presName="bgRect" presStyleLbl="alignNode1" presStyleIdx="2" presStyleCnt="3"/>
      <dgm:spPr/>
    </dgm:pt>
    <dgm:pt modelId="{B27B522E-5A92-4747-A5E9-80B72E5C43C7}" type="pres">
      <dgm:prSet presAssocID="{C4FCA769-5ABA-40B4-9680-221D79FC052D}" presName="sibTransNodeRect" presStyleLbl="alignNode1" presStyleIdx="2" presStyleCnt="3">
        <dgm:presLayoutVars>
          <dgm:chMax val="0"/>
          <dgm:bulletEnabled val="1"/>
        </dgm:presLayoutVars>
      </dgm:prSet>
      <dgm:spPr/>
    </dgm:pt>
    <dgm:pt modelId="{1661D8EB-2D96-47C6-88F9-DD57881D5D0D}" type="pres">
      <dgm:prSet presAssocID="{A2FEED21-B779-4A53-9F99-A83F9C3C8BA8}" presName="nodeRect" presStyleLbl="alignNode1" presStyleIdx="2" presStyleCnt="3">
        <dgm:presLayoutVars>
          <dgm:bulletEnabled val="1"/>
        </dgm:presLayoutVars>
      </dgm:prSet>
      <dgm:spPr/>
    </dgm:pt>
  </dgm:ptLst>
  <dgm:cxnLst>
    <dgm:cxn modelId="{C497CA62-AE18-4622-A2D6-DA60D5A07FAC}" type="presOf" srcId="{50D1AB6E-E4C4-4E64-BC52-29F0309A0C22}" destId="{D0299452-AEB3-4F84-8388-DED2356967C3}" srcOrd="1" destOrd="0" presId="urn:microsoft.com/office/officeart/2016/7/layout/LinearBlockProcessNumbered"/>
    <dgm:cxn modelId="{F0380964-172D-49B0-A7B1-32FD9497029C}" type="presOf" srcId="{C4FCA769-5ABA-40B4-9680-221D79FC052D}" destId="{B27B522E-5A92-4747-A5E9-80B72E5C43C7}" srcOrd="0" destOrd="0" presId="urn:microsoft.com/office/officeart/2016/7/layout/LinearBlockProcessNumbered"/>
    <dgm:cxn modelId="{2C3F636F-25FC-4FC9-A8B9-51BAA7E731AE}" type="presOf" srcId="{A2FEED21-B779-4A53-9F99-A83F9C3C8BA8}" destId="{5672BF27-E9AD-4498-AE29-A6748697EC9C}" srcOrd="0" destOrd="0" presId="urn:microsoft.com/office/officeart/2016/7/layout/LinearBlockProcessNumbered"/>
    <dgm:cxn modelId="{E116F97E-E692-4922-985D-3A42B766D89E}" srcId="{E3BD4B97-090F-4E0C-B242-D54009B44643}" destId="{A2FEED21-B779-4A53-9F99-A83F9C3C8BA8}" srcOrd="2" destOrd="0" parTransId="{290A934D-9311-4CE6-95A6-E2DC6365E0AF}" sibTransId="{C4FCA769-5ABA-40B4-9680-221D79FC052D}"/>
    <dgm:cxn modelId="{12337889-39DA-4DEE-9704-5BFCC56B20AE}" type="presOf" srcId="{F47D3069-74A5-43C7-BE6F-DFBCA67CD951}" destId="{FC639B1D-39AD-44E3-8C64-F3838E45FB29}" srcOrd="1" destOrd="0" presId="urn:microsoft.com/office/officeart/2016/7/layout/LinearBlockProcessNumbered"/>
    <dgm:cxn modelId="{8259A78B-D6A0-4962-94DE-CC8B4C826BE6}" type="presOf" srcId="{E3BD4B97-090F-4E0C-B242-D54009B44643}" destId="{8F19D97F-9FCC-4FD5-AD06-9B7899CECF32}" srcOrd="0" destOrd="0" presId="urn:microsoft.com/office/officeart/2016/7/layout/LinearBlockProcessNumbered"/>
    <dgm:cxn modelId="{CCF714A2-5291-443B-9A9E-C6F5B2220C18}" srcId="{E3BD4B97-090F-4E0C-B242-D54009B44643}" destId="{50D1AB6E-E4C4-4E64-BC52-29F0309A0C22}" srcOrd="0" destOrd="0" parTransId="{6C01AD18-EE7F-4E75-8BE8-484BD683B6A5}" sibTransId="{F7E29AA1-015D-49F6-B92E-DFCDCB340B73}"/>
    <dgm:cxn modelId="{256F99AC-9839-4FC2-A3BE-2FA864634D61}" type="presOf" srcId="{A2FEED21-B779-4A53-9F99-A83F9C3C8BA8}" destId="{1661D8EB-2D96-47C6-88F9-DD57881D5D0D}" srcOrd="1" destOrd="0" presId="urn:microsoft.com/office/officeart/2016/7/layout/LinearBlockProcessNumbered"/>
    <dgm:cxn modelId="{D32311AF-57DF-437C-80E5-E232EC89C53D}" type="presOf" srcId="{6E120E51-0068-4A77-92E7-F574BB91E236}" destId="{7DE5CC5F-3CC4-4B25-A894-61E247C14156}" srcOrd="0" destOrd="0" presId="urn:microsoft.com/office/officeart/2016/7/layout/LinearBlockProcessNumbered"/>
    <dgm:cxn modelId="{23968BCD-AA20-4474-9F9C-CD6523766C3F}" type="presOf" srcId="{F47D3069-74A5-43C7-BE6F-DFBCA67CD951}" destId="{D0B44154-14BB-4067-A4BC-5B52263E2D0F}" srcOrd="0" destOrd="0" presId="urn:microsoft.com/office/officeart/2016/7/layout/LinearBlockProcessNumbered"/>
    <dgm:cxn modelId="{F56733D7-CEF8-4A40-A169-A66D1E915E71}" type="presOf" srcId="{50D1AB6E-E4C4-4E64-BC52-29F0309A0C22}" destId="{56762556-DCDD-4CDD-A40E-EA40F27BBC53}" srcOrd="0" destOrd="0" presId="urn:microsoft.com/office/officeart/2016/7/layout/LinearBlockProcessNumbered"/>
    <dgm:cxn modelId="{4D9A25E7-44DE-45C6-BE89-E0252EE72EAE}" type="presOf" srcId="{F7E29AA1-015D-49F6-B92E-DFCDCB340B73}" destId="{F79921C3-35BE-4ECA-9E65-F809395C7D1E}" srcOrd="0" destOrd="0" presId="urn:microsoft.com/office/officeart/2016/7/layout/LinearBlockProcessNumbered"/>
    <dgm:cxn modelId="{BBDDD8EB-1F0D-4CA7-A9EE-649A227C6626}" srcId="{E3BD4B97-090F-4E0C-B242-D54009B44643}" destId="{F47D3069-74A5-43C7-BE6F-DFBCA67CD951}" srcOrd="1" destOrd="0" parTransId="{983F44F2-D992-45C6-94BD-DE038E010140}" sibTransId="{6E120E51-0068-4A77-92E7-F574BB91E236}"/>
    <dgm:cxn modelId="{86EF26D4-1DB7-4FB7-848F-396F8BCAC769}" type="presParOf" srcId="{8F19D97F-9FCC-4FD5-AD06-9B7899CECF32}" destId="{4E98EC6D-0EC9-4DC7-A9D0-9CF060CF1F7C}" srcOrd="0" destOrd="0" presId="urn:microsoft.com/office/officeart/2016/7/layout/LinearBlockProcessNumbered"/>
    <dgm:cxn modelId="{BD9E22B5-F5AF-4709-8BB8-4D27C9E68E66}" type="presParOf" srcId="{4E98EC6D-0EC9-4DC7-A9D0-9CF060CF1F7C}" destId="{56762556-DCDD-4CDD-A40E-EA40F27BBC53}" srcOrd="0" destOrd="0" presId="urn:microsoft.com/office/officeart/2016/7/layout/LinearBlockProcessNumbered"/>
    <dgm:cxn modelId="{67EBA261-C334-4011-8BF9-99E51EB2D38C}" type="presParOf" srcId="{4E98EC6D-0EC9-4DC7-A9D0-9CF060CF1F7C}" destId="{F79921C3-35BE-4ECA-9E65-F809395C7D1E}" srcOrd="1" destOrd="0" presId="urn:microsoft.com/office/officeart/2016/7/layout/LinearBlockProcessNumbered"/>
    <dgm:cxn modelId="{1F3FAB26-A31C-49B9-9776-813CE966678B}" type="presParOf" srcId="{4E98EC6D-0EC9-4DC7-A9D0-9CF060CF1F7C}" destId="{D0299452-AEB3-4F84-8388-DED2356967C3}" srcOrd="2" destOrd="0" presId="urn:microsoft.com/office/officeart/2016/7/layout/LinearBlockProcessNumbered"/>
    <dgm:cxn modelId="{2E9CA991-E944-4C7E-BE46-72045E1BFCD8}" type="presParOf" srcId="{8F19D97F-9FCC-4FD5-AD06-9B7899CECF32}" destId="{65FF2B87-7578-43E4-9F09-9E272558147F}" srcOrd="1" destOrd="0" presId="urn:microsoft.com/office/officeart/2016/7/layout/LinearBlockProcessNumbered"/>
    <dgm:cxn modelId="{46F7CE85-6EB5-4A5B-85BF-359E61A5B6EC}" type="presParOf" srcId="{8F19D97F-9FCC-4FD5-AD06-9B7899CECF32}" destId="{9C4130EA-C7E1-42AB-9136-F70F2CD7D3E4}" srcOrd="2" destOrd="0" presId="urn:microsoft.com/office/officeart/2016/7/layout/LinearBlockProcessNumbered"/>
    <dgm:cxn modelId="{6A6AF786-FC6B-4E21-AA51-8E3444A8ED7F}" type="presParOf" srcId="{9C4130EA-C7E1-42AB-9136-F70F2CD7D3E4}" destId="{D0B44154-14BB-4067-A4BC-5B52263E2D0F}" srcOrd="0" destOrd="0" presId="urn:microsoft.com/office/officeart/2016/7/layout/LinearBlockProcessNumbered"/>
    <dgm:cxn modelId="{BB8E5176-F438-4A83-84B4-665A952BEE9D}" type="presParOf" srcId="{9C4130EA-C7E1-42AB-9136-F70F2CD7D3E4}" destId="{7DE5CC5F-3CC4-4B25-A894-61E247C14156}" srcOrd="1" destOrd="0" presId="urn:microsoft.com/office/officeart/2016/7/layout/LinearBlockProcessNumbered"/>
    <dgm:cxn modelId="{DAA98BB5-2325-48A7-AC4D-6D0806B80F32}" type="presParOf" srcId="{9C4130EA-C7E1-42AB-9136-F70F2CD7D3E4}" destId="{FC639B1D-39AD-44E3-8C64-F3838E45FB29}" srcOrd="2" destOrd="0" presId="urn:microsoft.com/office/officeart/2016/7/layout/LinearBlockProcessNumbered"/>
    <dgm:cxn modelId="{F327FFEE-08EF-4C2B-9FBF-08FC0F1738B1}" type="presParOf" srcId="{8F19D97F-9FCC-4FD5-AD06-9B7899CECF32}" destId="{8FE642EC-C16B-4331-83A6-5746C1FADD42}" srcOrd="3" destOrd="0" presId="urn:microsoft.com/office/officeart/2016/7/layout/LinearBlockProcessNumbered"/>
    <dgm:cxn modelId="{4406FA72-233B-430B-80A2-74D58D3550B5}" type="presParOf" srcId="{8F19D97F-9FCC-4FD5-AD06-9B7899CECF32}" destId="{3A487061-7E2D-4A82-987C-B06CAE5DC3FE}" srcOrd="4" destOrd="0" presId="urn:microsoft.com/office/officeart/2016/7/layout/LinearBlockProcessNumbered"/>
    <dgm:cxn modelId="{E9726C78-D8B4-42D7-A5BC-82F40FD4552D}" type="presParOf" srcId="{3A487061-7E2D-4A82-987C-B06CAE5DC3FE}" destId="{5672BF27-E9AD-4498-AE29-A6748697EC9C}" srcOrd="0" destOrd="0" presId="urn:microsoft.com/office/officeart/2016/7/layout/LinearBlockProcessNumbered"/>
    <dgm:cxn modelId="{3B6275DF-5CC3-4FC0-815D-55216D38C34F}" type="presParOf" srcId="{3A487061-7E2D-4A82-987C-B06CAE5DC3FE}" destId="{B27B522E-5A92-4747-A5E9-80B72E5C43C7}" srcOrd="1" destOrd="0" presId="urn:microsoft.com/office/officeart/2016/7/layout/LinearBlockProcessNumbered"/>
    <dgm:cxn modelId="{E8E2DB95-3F16-4DB2-90EC-A2AEBDE66EDF}" type="presParOf" srcId="{3A487061-7E2D-4A82-987C-B06CAE5DC3FE}" destId="{1661D8EB-2D96-47C6-88F9-DD57881D5D0D}"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32038-547B-4836-A146-FEC783F28737}">
      <dsp:nvSpPr>
        <dsp:cNvPr id="0" name=""/>
        <dsp:cNvSpPr/>
      </dsp:nvSpPr>
      <dsp:spPr>
        <a:xfrm>
          <a:off x="0" y="3972164"/>
          <a:ext cx="6151562" cy="13037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Predicting strokes leads to stroke prevention. </a:t>
          </a:r>
        </a:p>
      </dsp:txBody>
      <dsp:txXfrm>
        <a:off x="0" y="3972164"/>
        <a:ext cx="6151562" cy="1303752"/>
      </dsp:txXfrm>
    </dsp:sp>
    <dsp:sp modelId="{FC60A4D6-3F37-4783-AA3F-5B3885565D87}">
      <dsp:nvSpPr>
        <dsp:cNvPr id="0" name=""/>
        <dsp:cNvSpPr/>
      </dsp:nvSpPr>
      <dsp:spPr>
        <a:xfrm rot="10800000">
          <a:off x="0" y="1986548"/>
          <a:ext cx="6151562" cy="2005172"/>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Build a predictive model for strokes.</a:t>
          </a:r>
        </a:p>
      </dsp:txBody>
      <dsp:txXfrm rot="10800000">
        <a:off x="0" y="1986548"/>
        <a:ext cx="6151562" cy="1302901"/>
      </dsp:txXfrm>
    </dsp:sp>
    <dsp:sp modelId="{AB3D3DF9-4BED-4BF0-9CCE-C23C4C2FE333}">
      <dsp:nvSpPr>
        <dsp:cNvPr id="0" name=""/>
        <dsp:cNvSpPr/>
      </dsp:nvSpPr>
      <dsp:spPr>
        <a:xfrm rot="10800000">
          <a:off x="0" y="932"/>
          <a:ext cx="6151562" cy="2005172"/>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ASCVD is the most used risk estimator currently for cardiovascular disease, developed in 2013.</a:t>
          </a:r>
        </a:p>
      </dsp:txBody>
      <dsp:txXfrm rot="10800000">
        <a:off x="0" y="932"/>
        <a:ext cx="6151562" cy="1302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62556-DCDD-4CDD-A40E-EA40F27BBC53}">
      <dsp:nvSpPr>
        <dsp:cNvPr id="0" name=""/>
        <dsp:cNvSpPr/>
      </dsp:nvSpPr>
      <dsp:spPr>
        <a:xfrm>
          <a:off x="480" y="1470589"/>
          <a:ext cx="1946392" cy="233567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260" tIns="0" rIns="192260" bIns="330200" numCol="1" spcCol="1270" anchor="t" anchorCtr="0">
          <a:noAutofit/>
        </a:bodyPr>
        <a:lstStyle/>
        <a:p>
          <a:pPr marL="0" lvl="0" indent="0" algn="l" defTabSz="889000">
            <a:lnSpc>
              <a:spcPct val="90000"/>
            </a:lnSpc>
            <a:spcBef>
              <a:spcPct val="0"/>
            </a:spcBef>
            <a:spcAft>
              <a:spcPct val="35000"/>
            </a:spcAft>
            <a:buNone/>
          </a:pPr>
          <a:r>
            <a:rPr lang="en-US" sz="2000" kern="1200" dirty="0"/>
            <a:t>Found 201 null values for bmi, filled with mean.</a:t>
          </a:r>
        </a:p>
      </dsp:txBody>
      <dsp:txXfrm>
        <a:off x="480" y="2404857"/>
        <a:ext cx="1946392" cy="1401402"/>
      </dsp:txXfrm>
    </dsp:sp>
    <dsp:sp modelId="{F79921C3-35BE-4ECA-9E65-F809395C7D1E}">
      <dsp:nvSpPr>
        <dsp:cNvPr id="0" name=""/>
        <dsp:cNvSpPr/>
      </dsp:nvSpPr>
      <dsp:spPr>
        <a:xfrm>
          <a:off x="480" y="1470589"/>
          <a:ext cx="1946392" cy="93426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2260" tIns="165100" rIns="192260" bIns="165100" numCol="1" spcCol="1270" anchor="ctr" anchorCtr="0">
          <a:noAutofit/>
        </a:bodyPr>
        <a:lstStyle/>
        <a:p>
          <a:pPr marL="0" lvl="0" indent="0" algn="l" defTabSz="2000250">
            <a:lnSpc>
              <a:spcPct val="90000"/>
            </a:lnSpc>
            <a:spcBef>
              <a:spcPct val="0"/>
            </a:spcBef>
            <a:spcAft>
              <a:spcPct val="35000"/>
            </a:spcAft>
            <a:buNone/>
          </a:pPr>
          <a:r>
            <a:rPr lang="en-US" sz="4500" kern="1200"/>
            <a:t>01</a:t>
          </a:r>
        </a:p>
      </dsp:txBody>
      <dsp:txXfrm>
        <a:off x="480" y="1470589"/>
        <a:ext cx="1946392" cy="934268"/>
      </dsp:txXfrm>
    </dsp:sp>
    <dsp:sp modelId="{D0B44154-14BB-4067-A4BC-5B52263E2D0F}">
      <dsp:nvSpPr>
        <dsp:cNvPr id="0" name=""/>
        <dsp:cNvSpPr/>
      </dsp:nvSpPr>
      <dsp:spPr>
        <a:xfrm>
          <a:off x="2102585" y="1470589"/>
          <a:ext cx="1946392" cy="2335671"/>
        </a:xfrm>
        <a:prstGeom prst="rect">
          <a:avLst/>
        </a:prstGeom>
        <a:solidFill>
          <a:schemeClr val="accent2">
            <a:hueOff val="-5175944"/>
            <a:satOff val="22930"/>
            <a:lumOff val="-8432"/>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260" tIns="0" rIns="192260" bIns="330200" numCol="1" spcCol="1270" anchor="t" anchorCtr="0">
          <a:noAutofit/>
        </a:bodyPr>
        <a:lstStyle/>
        <a:p>
          <a:pPr marL="0" lvl="0" indent="0" algn="l" defTabSz="889000">
            <a:lnSpc>
              <a:spcPct val="90000"/>
            </a:lnSpc>
            <a:spcBef>
              <a:spcPct val="0"/>
            </a:spcBef>
            <a:spcAft>
              <a:spcPct val="35000"/>
            </a:spcAft>
            <a:buNone/>
          </a:pPr>
          <a:r>
            <a:rPr lang="en-US" sz="2000" kern="1200" dirty="0"/>
            <a:t>Converted  categorical data to numerical.</a:t>
          </a:r>
        </a:p>
      </dsp:txBody>
      <dsp:txXfrm>
        <a:off x="2102585" y="2404857"/>
        <a:ext cx="1946392" cy="1401402"/>
      </dsp:txXfrm>
    </dsp:sp>
    <dsp:sp modelId="{7DE5CC5F-3CC4-4B25-A894-61E247C14156}">
      <dsp:nvSpPr>
        <dsp:cNvPr id="0" name=""/>
        <dsp:cNvSpPr/>
      </dsp:nvSpPr>
      <dsp:spPr>
        <a:xfrm>
          <a:off x="2102585" y="1470589"/>
          <a:ext cx="1946392" cy="93426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2260" tIns="165100" rIns="192260" bIns="165100" numCol="1" spcCol="1270" anchor="ctr" anchorCtr="0">
          <a:noAutofit/>
        </a:bodyPr>
        <a:lstStyle/>
        <a:p>
          <a:pPr marL="0" lvl="0" indent="0" algn="l" defTabSz="2000250">
            <a:lnSpc>
              <a:spcPct val="90000"/>
            </a:lnSpc>
            <a:spcBef>
              <a:spcPct val="0"/>
            </a:spcBef>
            <a:spcAft>
              <a:spcPct val="35000"/>
            </a:spcAft>
            <a:buNone/>
          </a:pPr>
          <a:r>
            <a:rPr lang="en-US" sz="4500" kern="1200"/>
            <a:t>02</a:t>
          </a:r>
        </a:p>
      </dsp:txBody>
      <dsp:txXfrm>
        <a:off x="2102585" y="1470589"/>
        <a:ext cx="1946392" cy="934268"/>
      </dsp:txXfrm>
    </dsp:sp>
    <dsp:sp modelId="{5672BF27-E9AD-4498-AE29-A6748697EC9C}">
      <dsp:nvSpPr>
        <dsp:cNvPr id="0" name=""/>
        <dsp:cNvSpPr/>
      </dsp:nvSpPr>
      <dsp:spPr>
        <a:xfrm>
          <a:off x="4204689" y="1470589"/>
          <a:ext cx="1946392" cy="2335671"/>
        </a:xfrm>
        <a:prstGeom prst="rect">
          <a:avLst/>
        </a:prstGeom>
        <a:solidFill>
          <a:schemeClr val="accent2">
            <a:hueOff val="-10351888"/>
            <a:satOff val="45859"/>
            <a:lumOff val="-16864"/>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260" tIns="0" rIns="192260" bIns="330200" numCol="1" spcCol="1270" anchor="t" anchorCtr="0">
          <a:noAutofit/>
        </a:bodyPr>
        <a:lstStyle/>
        <a:p>
          <a:pPr marL="0" lvl="0" indent="0" algn="l" defTabSz="889000">
            <a:lnSpc>
              <a:spcPct val="90000"/>
            </a:lnSpc>
            <a:spcBef>
              <a:spcPct val="0"/>
            </a:spcBef>
            <a:spcAft>
              <a:spcPct val="35000"/>
            </a:spcAft>
            <a:buNone/>
          </a:pPr>
          <a:r>
            <a:rPr lang="en-US" sz="2000" kern="1200" dirty="0"/>
            <a:t>Dropped ID column.</a:t>
          </a:r>
        </a:p>
      </dsp:txBody>
      <dsp:txXfrm>
        <a:off x="4204689" y="2404857"/>
        <a:ext cx="1946392" cy="1401402"/>
      </dsp:txXfrm>
    </dsp:sp>
    <dsp:sp modelId="{B27B522E-5A92-4747-A5E9-80B72E5C43C7}">
      <dsp:nvSpPr>
        <dsp:cNvPr id="0" name=""/>
        <dsp:cNvSpPr/>
      </dsp:nvSpPr>
      <dsp:spPr>
        <a:xfrm>
          <a:off x="4204689" y="1470589"/>
          <a:ext cx="1946392" cy="93426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2260" tIns="165100" rIns="192260" bIns="165100" numCol="1" spcCol="1270" anchor="ctr" anchorCtr="0">
          <a:noAutofit/>
        </a:bodyPr>
        <a:lstStyle/>
        <a:p>
          <a:pPr marL="0" lvl="0" indent="0" algn="l" defTabSz="2000250">
            <a:lnSpc>
              <a:spcPct val="90000"/>
            </a:lnSpc>
            <a:spcBef>
              <a:spcPct val="0"/>
            </a:spcBef>
            <a:spcAft>
              <a:spcPct val="35000"/>
            </a:spcAft>
            <a:buNone/>
          </a:pPr>
          <a:r>
            <a:rPr lang="en-US" sz="4500" kern="1200"/>
            <a:t>03</a:t>
          </a:r>
        </a:p>
      </dsp:txBody>
      <dsp:txXfrm>
        <a:off x="4204689" y="1470589"/>
        <a:ext cx="1946392" cy="9342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829B6-BECA-4DD0-B0D9-CB8FFEDD667B}"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6D29F4-F304-40AB-B64D-27960E149DF2}" type="slidenum">
              <a:rPr lang="en-US" smtClean="0"/>
              <a:t>‹#›</a:t>
            </a:fld>
            <a:endParaRPr lang="en-US"/>
          </a:p>
        </p:txBody>
      </p:sp>
    </p:spTree>
    <p:extLst>
      <p:ext uri="{BB962C8B-B14F-4D97-AF65-F5344CB8AC3E}">
        <p14:creationId xmlns:p14="http://schemas.microsoft.com/office/powerpoint/2010/main" val="197115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with my interest in healthcare, I chose this topic because my grandmother recently suffered a stroke and I wanted to learn more about it them and why they occur. She is recovering remarkably. </a:t>
            </a:r>
          </a:p>
        </p:txBody>
      </p:sp>
      <p:sp>
        <p:nvSpPr>
          <p:cNvPr id="4" name="Slide Number Placeholder 3"/>
          <p:cNvSpPr>
            <a:spLocks noGrp="1"/>
          </p:cNvSpPr>
          <p:nvPr>
            <p:ph type="sldNum" sz="quarter" idx="5"/>
          </p:nvPr>
        </p:nvSpPr>
        <p:spPr/>
        <p:txBody>
          <a:bodyPr/>
          <a:lstStyle/>
          <a:p>
            <a:fld id="{426D29F4-F304-40AB-B64D-27960E149DF2}" type="slidenum">
              <a:rPr lang="en-US" smtClean="0"/>
              <a:t>2</a:t>
            </a:fld>
            <a:endParaRPr lang="en-US"/>
          </a:p>
        </p:txBody>
      </p:sp>
    </p:spTree>
    <p:extLst>
      <p:ext uri="{BB962C8B-B14F-4D97-AF65-F5344CB8AC3E}">
        <p14:creationId xmlns:p14="http://schemas.microsoft.com/office/powerpoint/2010/main" val="2548678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smoking is dangerous but we most commonly attribute it to lung disease. Here I was able to group formerly smoked and currently smokes to show that any history of smoking leads to more strokes than in those who have never smoked. </a:t>
            </a:r>
          </a:p>
        </p:txBody>
      </p:sp>
      <p:sp>
        <p:nvSpPr>
          <p:cNvPr id="4" name="Slide Number Placeholder 3"/>
          <p:cNvSpPr>
            <a:spLocks noGrp="1"/>
          </p:cNvSpPr>
          <p:nvPr>
            <p:ph type="sldNum" sz="quarter" idx="5"/>
          </p:nvPr>
        </p:nvSpPr>
        <p:spPr/>
        <p:txBody>
          <a:bodyPr/>
          <a:lstStyle/>
          <a:p>
            <a:fld id="{426D29F4-F304-40AB-B64D-27960E149DF2}" type="slidenum">
              <a:rPr lang="en-US" smtClean="0"/>
              <a:t>11</a:t>
            </a:fld>
            <a:endParaRPr lang="en-US"/>
          </a:p>
        </p:txBody>
      </p:sp>
    </p:spTree>
    <p:extLst>
      <p:ext uri="{BB962C8B-B14F-4D97-AF65-F5344CB8AC3E}">
        <p14:creationId xmlns:p14="http://schemas.microsoft.com/office/powerpoint/2010/main" val="1069519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found it interesting to look at heart disease, hypertension and stroke by work type where I noticed that across the board there are far more people who suffer from one of these conditions who work in the private sector compared to other work types. </a:t>
            </a:r>
          </a:p>
        </p:txBody>
      </p:sp>
      <p:sp>
        <p:nvSpPr>
          <p:cNvPr id="4" name="Slide Number Placeholder 3"/>
          <p:cNvSpPr>
            <a:spLocks noGrp="1"/>
          </p:cNvSpPr>
          <p:nvPr>
            <p:ph type="sldNum" sz="quarter" idx="5"/>
          </p:nvPr>
        </p:nvSpPr>
        <p:spPr/>
        <p:txBody>
          <a:bodyPr/>
          <a:lstStyle/>
          <a:p>
            <a:fld id="{426D29F4-F304-40AB-B64D-27960E149DF2}" type="slidenum">
              <a:rPr lang="en-US" smtClean="0"/>
              <a:t>12</a:t>
            </a:fld>
            <a:endParaRPr lang="en-US"/>
          </a:p>
        </p:txBody>
      </p:sp>
    </p:spTree>
    <p:extLst>
      <p:ext uri="{BB962C8B-B14F-4D97-AF65-F5344CB8AC3E}">
        <p14:creationId xmlns:p14="http://schemas.microsoft.com/office/powerpoint/2010/main" val="3710940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machine learning! I used three different algorithms for my models, logistic regression, random forest and decision tree.</a:t>
            </a:r>
          </a:p>
        </p:txBody>
      </p:sp>
      <p:sp>
        <p:nvSpPr>
          <p:cNvPr id="4" name="Slide Number Placeholder 3"/>
          <p:cNvSpPr>
            <a:spLocks noGrp="1"/>
          </p:cNvSpPr>
          <p:nvPr>
            <p:ph type="sldNum" sz="quarter" idx="5"/>
          </p:nvPr>
        </p:nvSpPr>
        <p:spPr/>
        <p:txBody>
          <a:bodyPr/>
          <a:lstStyle/>
          <a:p>
            <a:fld id="{426D29F4-F304-40AB-B64D-27960E149DF2}" type="slidenum">
              <a:rPr lang="en-US" smtClean="0"/>
              <a:t>13</a:t>
            </a:fld>
            <a:endParaRPr lang="en-US"/>
          </a:p>
        </p:txBody>
      </p:sp>
    </p:spTree>
    <p:extLst>
      <p:ext uri="{BB962C8B-B14F-4D97-AF65-F5344CB8AC3E}">
        <p14:creationId xmlns:p14="http://schemas.microsoft.com/office/powerpoint/2010/main" val="529298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confusion matrices helped me to determine which model worked best. My goal was to build a model that would predict strokes which is shown in the true positive section of the matrix. </a:t>
            </a:r>
          </a:p>
          <a:p>
            <a:r>
              <a:rPr lang="en-US" dirty="0"/>
              <a:t>Decision Tree was the only model to have any true positive values and although its accuracy is lower than the other models, it is the only one that is actually predicting strokes so it is more precise in obtaining the results I was aiming for.</a:t>
            </a:r>
          </a:p>
        </p:txBody>
      </p:sp>
      <p:sp>
        <p:nvSpPr>
          <p:cNvPr id="4" name="Slide Number Placeholder 3"/>
          <p:cNvSpPr>
            <a:spLocks noGrp="1"/>
          </p:cNvSpPr>
          <p:nvPr>
            <p:ph type="sldNum" sz="quarter" idx="5"/>
          </p:nvPr>
        </p:nvSpPr>
        <p:spPr/>
        <p:txBody>
          <a:bodyPr/>
          <a:lstStyle/>
          <a:p>
            <a:fld id="{426D29F4-F304-40AB-B64D-27960E149DF2}" type="slidenum">
              <a:rPr lang="en-US" smtClean="0"/>
              <a:t>14</a:t>
            </a:fld>
            <a:endParaRPr lang="en-US"/>
          </a:p>
        </p:txBody>
      </p:sp>
    </p:spTree>
    <p:extLst>
      <p:ext uri="{BB962C8B-B14F-4D97-AF65-F5344CB8AC3E}">
        <p14:creationId xmlns:p14="http://schemas.microsoft.com/office/powerpoint/2010/main" val="3614144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looked at feature importance of the classifier models. I learned that regression models work better for continuous outcomes and since my outcome of stroke was binary or discrete, classifiers work best. </a:t>
            </a:r>
          </a:p>
          <a:p>
            <a:r>
              <a:rPr lang="en-US" dirty="0"/>
              <a:t>Both models read average glucose levels as of highest importance for prediction. The decision tree though, put age above </a:t>
            </a:r>
            <a:r>
              <a:rPr lang="en-US" dirty="0" err="1"/>
              <a:t>bmi</a:t>
            </a:r>
            <a:r>
              <a:rPr lang="en-US" dirty="0"/>
              <a:t> which aligns with my previous findings where age is more correlated with stroke. </a:t>
            </a:r>
          </a:p>
        </p:txBody>
      </p:sp>
      <p:sp>
        <p:nvSpPr>
          <p:cNvPr id="4" name="Slide Number Placeholder 3"/>
          <p:cNvSpPr>
            <a:spLocks noGrp="1"/>
          </p:cNvSpPr>
          <p:nvPr>
            <p:ph type="sldNum" sz="quarter" idx="5"/>
          </p:nvPr>
        </p:nvSpPr>
        <p:spPr/>
        <p:txBody>
          <a:bodyPr/>
          <a:lstStyle/>
          <a:p>
            <a:fld id="{426D29F4-F304-40AB-B64D-27960E149DF2}" type="slidenum">
              <a:rPr lang="en-US" smtClean="0"/>
              <a:t>15</a:t>
            </a:fld>
            <a:endParaRPr lang="en-US"/>
          </a:p>
        </p:txBody>
      </p:sp>
    </p:spTree>
    <p:extLst>
      <p:ext uri="{BB962C8B-B14F-4D97-AF65-F5344CB8AC3E}">
        <p14:creationId xmlns:p14="http://schemas.microsoft.com/office/powerpoint/2010/main" val="324821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classifier models ranked average glucose level and BMI as of high importance and we can see here that these features have a strong positive correlation which may explain why they are of similar importance in the models. </a:t>
            </a:r>
          </a:p>
        </p:txBody>
      </p:sp>
      <p:sp>
        <p:nvSpPr>
          <p:cNvPr id="4" name="Slide Number Placeholder 3"/>
          <p:cNvSpPr>
            <a:spLocks noGrp="1"/>
          </p:cNvSpPr>
          <p:nvPr>
            <p:ph type="sldNum" sz="quarter" idx="5"/>
          </p:nvPr>
        </p:nvSpPr>
        <p:spPr/>
        <p:txBody>
          <a:bodyPr/>
          <a:lstStyle/>
          <a:p>
            <a:fld id="{426D29F4-F304-40AB-B64D-27960E149DF2}" type="slidenum">
              <a:rPr lang="en-US" smtClean="0"/>
              <a:t>16</a:t>
            </a:fld>
            <a:endParaRPr lang="en-US"/>
          </a:p>
        </p:txBody>
      </p:sp>
    </p:spTree>
    <p:extLst>
      <p:ext uri="{BB962C8B-B14F-4D97-AF65-F5344CB8AC3E}">
        <p14:creationId xmlns:p14="http://schemas.microsoft.com/office/powerpoint/2010/main" val="3462777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I chose the decision tree as the best model for this dataset. Although it had the lower accuracy, it was the only one with true positives and </a:t>
            </a:r>
            <a:r>
              <a:rPr lang="en-US"/>
              <a:t>actually predicts </a:t>
            </a:r>
            <a:r>
              <a:rPr lang="en-US" dirty="0"/>
              <a:t>strokes. </a:t>
            </a:r>
          </a:p>
          <a:p>
            <a:r>
              <a:rPr lang="en-US" dirty="0"/>
              <a:t>The feature importance also aligned with our earlier correlational findings where average glucose levels and age are important predictors. </a:t>
            </a:r>
          </a:p>
        </p:txBody>
      </p:sp>
      <p:sp>
        <p:nvSpPr>
          <p:cNvPr id="4" name="Slide Number Placeholder 3"/>
          <p:cNvSpPr>
            <a:spLocks noGrp="1"/>
          </p:cNvSpPr>
          <p:nvPr>
            <p:ph type="sldNum" sz="quarter" idx="5"/>
          </p:nvPr>
        </p:nvSpPr>
        <p:spPr/>
        <p:txBody>
          <a:bodyPr/>
          <a:lstStyle/>
          <a:p>
            <a:fld id="{426D29F4-F304-40AB-B64D-27960E149DF2}" type="slidenum">
              <a:rPr lang="en-US" smtClean="0"/>
              <a:t>17</a:t>
            </a:fld>
            <a:endParaRPr lang="en-US"/>
          </a:p>
        </p:txBody>
      </p:sp>
    </p:spTree>
    <p:extLst>
      <p:ext uri="{BB962C8B-B14F-4D97-AF65-F5344CB8AC3E}">
        <p14:creationId xmlns:p14="http://schemas.microsoft.com/office/powerpoint/2010/main" val="3544279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learned that the accuracies were so high because the dataset was too small to run a strong predictive model. The age range was sol large it was skewing the data as none of the risk factors even accounted for reasons for strokes in children and young adults </a:t>
            </a:r>
            <a:r>
              <a:rPr lang="en-US" dirty="0" err="1"/>
              <a:t>ie</a:t>
            </a:r>
            <a:r>
              <a:rPr lang="en-US" dirty="0"/>
              <a:t>. Leukemia. I think the decision tree would be stronger with a larger dataset and possibly if </a:t>
            </a:r>
            <a:r>
              <a:rPr lang="en-US"/>
              <a:t>we only </a:t>
            </a:r>
            <a:r>
              <a:rPr lang="en-US" dirty="0"/>
              <a:t>looked at </a:t>
            </a:r>
            <a:r>
              <a:rPr lang="en-US"/>
              <a:t>older adults. </a:t>
            </a:r>
            <a:endParaRPr lang="en-US" dirty="0"/>
          </a:p>
        </p:txBody>
      </p:sp>
      <p:sp>
        <p:nvSpPr>
          <p:cNvPr id="4" name="Slide Number Placeholder 3"/>
          <p:cNvSpPr>
            <a:spLocks noGrp="1"/>
          </p:cNvSpPr>
          <p:nvPr>
            <p:ph type="sldNum" sz="quarter" idx="5"/>
          </p:nvPr>
        </p:nvSpPr>
        <p:spPr/>
        <p:txBody>
          <a:bodyPr/>
          <a:lstStyle/>
          <a:p>
            <a:fld id="{426D29F4-F304-40AB-B64D-27960E149DF2}" type="slidenum">
              <a:rPr lang="en-US" smtClean="0"/>
              <a:t>18</a:t>
            </a:fld>
            <a:endParaRPr lang="en-US"/>
          </a:p>
        </p:txBody>
      </p:sp>
    </p:spTree>
    <p:extLst>
      <p:ext uri="{BB962C8B-B14F-4D97-AF65-F5344CB8AC3E}">
        <p14:creationId xmlns:p14="http://schemas.microsoft.com/office/powerpoint/2010/main" val="1400318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who don’t know, strokes are when the blood flow to the brain is interrupted by either a clot, a bleed, or in some cases both. </a:t>
            </a:r>
          </a:p>
          <a:p>
            <a:r>
              <a:rPr lang="en-US" dirty="0"/>
              <a:t>This is not only a prevalent issue but also a deadly one. </a:t>
            </a:r>
          </a:p>
        </p:txBody>
      </p:sp>
      <p:sp>
        <p:nvSpPr>
          <p:cNvPr id="4" name="Slide Number Placeholder 3"/>
          <p:cNvSpPr>
            <a:spLocks noGrp="1"/>
          </p:cNvSpPr>
          <p:nvPr>
            <p:ph type="sldNum" sz="quarter" idx="5"/>
          </p:nvPr>
        </p:nvSpPr>
        <p:spPr/>
        <p:txBody>
          <a:bodyPr/>
          <a:lstStyle/>
          <a:p>
            <a:fld id="{426D29F4-F304-40AB-B64D-27960E149DF2}" type="slidenum">
              <a:rPr lang="en-US" smtClean="0"/>
              <a:t>3</a:t>
            </a:fld>
            <a:endParaRPr lang="en-US"/>
          </a:p>
        </p:txBody>
      </p:sp>
    </p:spTree>
    <p:extLst>
      <p:ext uri="{BB962C8B-B14F-4D97-AF65-F5344CB8AC3E}">
        <p14:creationId xmlns:p14="http://schemas.microsoft.com/office/powerpoint/2010/main" val="246383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leading causes of stroke and they are very common conditions. </a:t>
            </a:r>
          </a:p>
        </p:txBody>
      </p:sp>
      <p:sp>
        <p:nvSpPr>
          <p:cNvPr id="4" name="Slide Number Placeholder 3"/>
          <p:cNvSpPr>
            <a:spLocks noGrp="1"/>
          </p:cNvSpPr>
          <p:nvPr>
            <p:ph type="sldNum" sz="quarter" idx="5"/>
          </p:nvPr>
        </p:nvSpPr>
        <p:spPr/>
        <p:txBody>
          <a:bodyPr/>
          <a:lstStyle/>
          <a:p>
            <a:fld id="{426D29F4-F304-40AB-B64D-27960E149DF2}" type="slidenum">
              <a:rPr lang="en-US" smtClean="0"/>
              <a:t>4</a:t>
            </a:fld>
            <a:endParaRPr lang="en-US"/>
          </a:p>
        </p:txBody>
      </p:sp>
    </p:spTree>
    <p:extLst>
      <p:ext uri="{BB962C8B-B14F-4D97-AF65-F5344CB8AC3E}">
        <p14:creationId xmlns:p14="http://schemas.microsoft.com/office/powerpoint/2010/main" val="134917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risk estimator for predicting cardiovascular disease that is widely used in medical practice, it was created in 2013 and needs updating. </a:t>
            </a:r>
          </a:p>
          <a:p>
            <a:r>
              <a:rPr lang="en-US" dirty="0"/>
              <a:t>I liked the idea of it so I wanted to build a predictive model for strokes specifically. I figure if we can predict strokes, we can potentially prevent them. </a:t>
            </a:r>
          </a:p>
        </p:txBody>
      </p:sp>
      <p:sp>
        <p:nvSpPr>
          <p:cNvPr id="4" name="Slide Number Placeholder 3"/>
          <p:cNvSpPr>
            <a:spLocks noGrp="1"/>
          </p:cNvSpPr>
          <p:nvPr>
            <p:ph type="sldNum" sz="quarter" idx="5"/>
          </p:nvPr>
        </p:nvSpPr>
        <p:spPr/>
        <p:txBody>
          <a:bodyPr/>
          <a:lstStyle/>
          <a:p>
            <a:fld id="{426D29F4-F304-40AB-B64D-27960E149DF2}" type="slidenum">
              <a:rPr lang="en-US" smtClean="0"/>
              <a:t>5</a:t>
            </a:fld>
            <a:endParaRPr lang="en-US"/>
          </a:p>
        </p:txBody>
      </p:sp>
    </p:spTree>
    <p:extLst>
      <p:ext uri="{BB962C8B-B14F-4D97-AF65-F5344CB8AC3E}">
        <p14:creationId xmlns:p14="http://schemas.microsoft.com/office/powerpoint/2010/main" val="2266626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a dataset on Kaggle that had a high usability rating. It contained 11 different features for health and demographics for over 5,000 patients with stroke as 1 and no strokes as 0. Some data features were categorical and some were numerical. I used Excel, Python and Tableau for this project.</a:t>
            </a:r>
          </a:p>
        </p:txBody>
      </p:sp>
      <p:sp>
        <p:nvSpPr>
          <p:cNvPr id="4" name="Slide Number Placeholder 3"/>
          <p:cNvSpPr>
            <a:spLocks noGrp="1"/>
          </p:cNvSpPr>
          <p:nvPr>
            <p:ph type="sldNum" sz="quarter" idx="5"/>
          </p:nvPr>
        </p:nvSpPr>
        <p:spPr/>
        <p:txBody>
          <a:bodyPr/>
          <a:lstStyle/>
          <a:p>
            <a:fld id="{426D29F4-F304-40AB-B64D-27960E149DF2}" type="slidenum">
              <a:rPr lang="en-US" smtClean="0"/>
              <a:t>6</a:t>
            </a:fld>
            <a:endParaRPr lang="en-US"/>
          </a:p>
        </p:txBody>
      </p:sp>
    </p:spTree>
    <p:extLst>
      <p:ext uri="{BB962C8B-B14F-4D97-AF65-F5344CB8AC3E}">
        <p14:creationId xmlns:p14="http://schemas.microsoft.com/office/powerpoint/2010/main" val="1056385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201 null values for BMI which I decided to fill with the mean because there weren’t very many and I wanted to use as much data as possible for my models because it is a small dataset. </a:t>
            </a:r>
          </a:p>
          <a:p>
            <a:r>
              <a:rPr lang="en-US" dirty="0"/>
              <a:t>I then converted categorical data to numerical and sorted them. For example, I assigned a greater value to currently smokes and a smaller value to never smoked as there is implied importance. </a:t>
            </a:r>
          </a:p>
        </p:txBody>
      </p:sp>
      <p:sp>
        <p:nvSpPr>
          <p:cNvPr id="4" name="Slide Number Placeholder 3"/>
          <p:cNvSpPr>
            <a:spLocks noGrp="1"/>
          </p:cNvSpPr>
          <p:nvPr>
            <p:ph type="sldNum" sz="quarter" idx="5"/>
          </p:nvPr>
        </p:nvSpPr>
        <p:spPr/>
        <p:txBody>
          <a:bodyPr/>
          <a:lstStyle/>
          <a:p>
            <a:fld id="{426D29F4-F304-40AB-B64D-27960E149DF2}" type="slidenum">
              <a:rPr lang="en-US" smtClean="0"/>
              <a:t>7</a:t>
            </a:fld>
            <a:endParaRPr lang="en-US"/>
          </a:p>
        </p:txBody>
      </p:sp>
    </p:spTree>
    <p:extLst>
      <p:ext uri="{BB962C8B-B14F-4D97-AF65-F5344CB8AC3E}">
        <p14:creationId xmlns:p14="http://schemas.microsoft.com/office/powerpoint/2010/main" val="3287599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able to create a correlation matrix which is very pretty but shows the strength of relationships between each of the features. </a:t>
            </a:r>
          </a:p>
          <a:p>
            <a:r>
              <a:rPr lang="en-US" dirty="0"/>
              <a:t>I was focused on stroke as my outcome and it shows age is most correlated with stroke. </a:t>
            </a:r>
          </a:p>
          <a:p>
            <a:r>
              <a:rPr lang="en-US" dirty="0"/>
              <a:t>Then Hypertension, Heart Disease, and average glucose level.</a:t>
            </a:r>
          </a:p>
        </p:txBody>
      </p:sp>
      <p:sp>
        <p:nvSpPr>
          <p:cNvPr id="4" name="Slide Number Placeholder 3"/>
          <p:cNvSpPr>
            <a:spLocks noGrp="1"/>
          </p:cNvSpPr>
          <p:nvPr>
            <p:ph type="sldNum" sz="quarter" idx="5"/>
          </p:nvPr>
        </p:nvSpPr>
        <p:spPr/>
        <p:txBody>
          <a:bodyPr/>
          <a:lstStyle/>
          <a:p>
            <a:fld id="{426D29F4-F304-40AB-B64D-27960E149DF2}" type="slidenum">
              <a:rPr lang="en-US" smtClean="0"/>
              <a:t>8</a:t>
            </a:fld>
            <a:endParaRPr lang="en-US"/>
          </a:p>
        </p:txBody>
      </p:sp>
    </p:spTree>
    <p:extLst>
      <p:ext uri="{BB962C8B-B14F-4D97-AF65-F5344CB8AC3E}">
        <p14:creationId xmlns:p14="http://schemas.microsoft.com/office/powerpoint/2010/main" val="985731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looked at the distribution of age I found that the age range is very large from 0 to 82 years old. </a:t>
            </a:r>
          </a:p>
          <a:p>
            <a:r>
              <a:rPr lang="en-US" dirty="0"/>
              <a:t>The overall distribution of ages is normal but the distribution for those who had a stroke is skewed as you can see in the red.</a:t>
            </a:r>
          </a:p>
          <a:p>
            <a:r>
              <a:rPr lang="en-US" dirty="0"/>
              <a:t>This confirms that older people tend to have strokes. </a:t>
            </a:r>
          </a:p>
        </p:txBody>
      </p:sp>
      <p:sp>
        <p:nvSpPr>
          <p:cNvPr id="4" name="Slide Number Placeholder 3"/>
          <p:cNvSpPr>
            <a:spLocks noGrp="1"/>
          </p:cNvSpPr>
          <p:nvPr>
            <p:ph type="sldNum" sz="quarter" idx="5"/>
          </p:nvPr>
        </p:nvSpPr>
        <p:spPr/>
        <p:txBody>
          <a:bodyPr/>
          <a:lstStyle/>
          <a:p>
            <a:fld id="{426D29F4-F304-40AB-B64D-27960E149DF2}" type="slidenum">
              <a:rPr lang="en-US" smtClean="0"/>
              <a:t>9</a:t>
            </a:fld>
            <a:endParaRPr lang="en-US"/>
          </a:p>
        </p:txBody>
      </p:sp>
    </p:spTree>
    <p:extLst>
      <p:ext uri="{BB962C8B-B14F-4D97-AF65-F5344CB8AC3E}">
        <p14:creationId xmlns:p14="http://schemas.microsoft.com/office/powerpoint/2010/main" val="216167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been married, you’re at risk! It is more known that females have a higher risk of stroke than males which is supported in this set but I found it interesting that there is a much larger difference in instances of stroke for people who have been married compared to people who have not. </a:t>
            </a:r>
          </a:p>
        </p:txBody>
      </p:sp>
      <p:sp>
        <p:nvSpPr>
          <p:cNvPr id="4" name="Slide Number Placeholder 3"/>
          <p:cNvSpPr>
            <a:spLocks noGrp="1"/>
          </p:cNvSpPr>
          <p:nvPr>
            <p:ph type="sldNum" sz="quarter" idx="5"/>
          </p:nvPr>
        </p:nvSpPr>
        <p:spPr/>
        <p:txBody>
          <a:bodyPr/>
          <a:lstStyle/>
          <a:p>
            <a:fld id="{426D29F4-F304-40AB-B64D-27960E149DF2}" type="slidenum">
              <a:rPr lang="en-US" smtClean="0"/>
              <a:t>10</a:t>
            </a:fld>
            <a:endParaRPr lang="en-US"/>
          </a:p>
        </p:txBody>
      </p:sp>
    </p:spTree>
    <p:extLst>
      <p:ext uri="{BB962C8B-B14F-4D97-AF65-F5344CB8AC3E}">
        <p14:creationId xmlns:p14="http://schemas.microsoft.com/office/powerpoint/2010/main" val="410833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99FBE2C-BEC0-4F64-9269-4EDAEC10BE22}"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856E87-56DC-4ABC-BABF-4BD884C8D434}" type="slidenum">
              <a:rPr lang="en-US" smtClean="0"/>
              <a:t>‹#›</a:t>
            </a:fld>
            <a:endParaRPr lang="en-US"/>
          </a:p>
        </p:txBody>
      </p:sp>
    </p:spTree>
    <p:extLst>
      <p:ext uri="{BB962C8B-B14F-4D97-AF65-F5344CB8AC3E}">
        <p14:creationId xmlns:p14="http://schemas.microsoft.com/office/powerpoint/2010/main" val="251937069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9FBE2C-BEC0-4F64-9269-4EDAEC10BE2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856E87-56DC-4ABC-BABF-4BD884C8D434}" type="slidenum">
              <a:rPr lang="en-US" smtClean="0"/>
              <a:t>‹#›</a:t>
            </a:fld>
            <a:endParaRPr lang="en-US"/>
          </a:p>
        </p:txBody>
      </p:sp>
    </p:spTree>
    <p:extLst>
      <p:ext uri="{BB962C8B-B14F-4D97-AF65-F5344CB8AC3E}">
        <p14:creationId xmlns:p14="http://schemas.microsoft.com/office/powerpoint/2010/main" val="322989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9FBE2C-BEC0-4F64-9269-4EDAEC10BE2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856E87-56DC-4ABC-BABF-4BD884C8D434}" type="slidenum">
              <a:rPr lang="en-US" smtClean="0"/>
              <a:t>‹#›</a:t>
            </a:fld>
            <a:endParaRPr lang="en-US"/>
          </a:p>
        </p:txBody>
      </p:sp>
    </p:spTree>
    <p:extLst>
      <p:ext uri="{BB962C8B-B14F-4D97-AF65-F5344CB8AC3E}">
        <p14:creationId xmlns:p14="http://schemas.microsoft.com/office/powerpoint/2010/main" val="385908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9FBE2C-BEC0-4F64-9269-4EDAEC10BE22}"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856E87-56DC-4ABC-BABF-4BD884C8D434}" type="slidenum">
              <a:rPr lang="en-US" smtClean="0"/>
              <a:t>‹#›</a:t>
            </a:fld>
            <a:endParaRPr lang="en-US"/>
          </a:p>
        </p:txBody>
      </p:sp>
    </p:spTree>
    <p:extLst>
      <p:ext uri="{BB962C8B-B14F-4D97-AF65-F5344CB8AC3E}">
        <p14:creationId xmlns:p14="http://schemas.microsoft.com/office/powerpoint/2010/main" val="1099172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99FBE2C-BEC0-4F64-9269-4EDAEC10BE22}"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856E87-56DC-4ABC-BABF-4BD884C8D434}" type="slidenum">
              <a:rPr lang="en-US" smtClean="0"/>
              <a:t>‹#›</a:t>
            </a:fld>
            <a:endParaRPr lang="en-US"/>
          </a:p>
        </p:txBody>
      </p:sp>
    </p:spTree>
    <p:extLst>
      <p:ext uri="{BB962C8B-B14F-4D97-AF65-F5344CB8AC3E}">
        <p14:creationId xmlns:p14="http://schemas.microsoft.com/office/powerpoint/2010/main" val="28856940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99FBE2C-BEC0-4F64-9269-4EDAEC10BE22}" type="datetimeFigureOut">
              <a:rPr lang="en-US" smtClean="0"/>
              <a:t>3/30/2023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A856E87-56DC-4ABC-BABF-4BD884C8D434}" type="slidenum">
              <a:rPr lang="en-US" smtClean="0"/>
              <a:t>‹#›</a:t>
            </a:fld>
            <a:endParaRPr lang="en-US"/>
          </a:p>
        </p:txBody>
      </p:sp>
    </p:spTree>
    <p:extLst>
      <p:ext uri="{BB962C8B-B14F-4D97-AF65-F5344CB8AC3E}">
        <p14:creationId xmlns:p14="http://schemas.microsoft.com/office/powerpoint/2010/main" val="30643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D99FBE2C-BEC0-4F64-9269-4EDAEC10BE22}"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856E87-56DC-4ABC-BABF-4BD884C8D43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253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9FBE2C-BEC0-4F64-9269-4EDAEC10BE22}" type="datetimeFigureOut">
              <a:rPr lang="en-US" smtClean="0"/>
              <a:t>3/30/2023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856E87-56DC-4ABC-BABF-4BD884C8D434}" type="slidenum">
              <a:rPr lang="en-US" smtClean="0"/>
              <a:t>‹#›</a:t>
            </a:fld>
            <a:endParaRPr lang="en-US"/>
          </a:p>
        </p:txBody>
      </p:sp>
    </p:spTree>
    <p:extLst>
      <p:ext uri="{BB962C8B-B14F-4D97-AF65-F5344CB8AC3E}">
        <p14:creationId xmlns:p14="http://schemas.microsoft.com/office/powerpoint/2010/main" val="296942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FBE2C-BEC0-4F64-9269-4EDAEC10BE22}" type="datetimeFigureOut">
              <a:rPr lang="en-US" smtClean="0"/>
              <a:t>3/30/2023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856E87-56DC-4ABC-BABF-4BD884C8D434}" type="slidenum">
              <a:rPr lang="en-US" smtClean="0"/>
              <a:t>‹#›</a:t>
            </a:fld>
            <a:endParaRPr lang="en-US"/>
          </a:p>
        </p:txBody>
      </p:sp>
    </p:spTree>
    <p:extLst>
      <p:ext uri="{BB962C8B-B14F-4D97-AF65-F5344CB8AC3E}">
        <p14:creationId xmlns:p14="http://schemas.microsoft.com/office/powerpoint/2010/main" val="59037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99FBE2C-BEC0-4F64-9269-4EDAEC10BE22}" type="datetimeFigureOut">
              <a:rPr lang="en-US" smtClean="0"/>
              <a:t>3/30/2023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A856E87-56DC-4ABC-BABF-4BD884C8D434}" type="slidenum">
              <a:rPr lang="en-US" smtClean="0"/>
              <a:t>‹#›</a:t>
            </a:fld>
            <a:endParaRPr lang="en-US"/>
          </a:p>
        </p:txBody>
      </p:sp>
    </p:spTree>
    <p:extLst>
      <p:ext uri="{BB962C8B-B14F-4D97-AF65-F5344CB8AC3E}">
        <p14:creationId xmlns:p14="http://schemas.microsoft.com/office/powerpoint/2010/main" val="417985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99FBE2C-BEC0-4F64-9269-4EDAEC10BE22}" type="datetimeFigureOut">
              <a:rPr lang="en-US" smtClean="0"/>
              <a:t>3/30/2023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A856E87-56DC-4ABC-BABF-4BD884C8D434}" type="slidenum">
              <a:rPr lang="en-US" smtClean="0"/>
              <a:t>‹#›</a:t>
            </a:fld>
            <a:endParaRPr lang="en-US"/>
          </a:p>
        </p:txBody>
      </p:sp>
    </p:spTree>
    <p:extLst>
      <p:ext uri="{BB962C8B-B14F-4D97-AF65-F5344CB8AC3E}">
        <p14:creationId xmlns:p14="http://schemas.microsoft.com/office/powerpoint/2010/main" val="50965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99FBE2C-BEC0-4F64-9269-4EDAEC10BE22}" type="datetimeFigureOut">
              <a:rPr lang="en-US" smtClean="0"/>
              <a:t>3/30/2023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A856E87-56DC-4ABC-BABF-4BD884C8D434}" type="slidenum">
              <a:rPr lang="en-US" smtClean="0"/>
              <a:t>‹#›</a:t>
            </a:fld>
            <a:endParaRPr lang="en-US"/>
          </a:p>
        </p:txBody>
      </p:sp>
    </p:spTree>
    <p:extLst>
      <p:ext uri="{BB962C8B-B14F-4D97-AF65-F5344CB8AC3E}">
        <p14:creationId xmlns:p14="http://schemas.microsoft.com/office/powerpoint/2010/main" val="366477668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datasets/fedesoriano/stroke-prediction-dataset" TargetMode="External"/><Relationship Id="rId2" Type="http://schemas.openxmlformats.org/officeDocument/2006/relationships/hyperlink" Target="https://www.cdc.gov/stroke/facts.htm" TargetMode="External"/><Relationship Id="rId1" Type="http://schemas.openxmlformats.org/officeDocument/2006/relationships/slideLayout" Target="../slideLayouts/slideLayout2.xml"/><Relationship Id="rId4" Type="http://schemas.openxmlformats.org/officeDocument/2006/relationships/hyperlink" Target="https://www.stat.cmu.edu/capstoneresearch/spring2021/315files/team16.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52B2EAD4-55D8-EAC7-883A-9F5C594679B4}"/>
              </a:ext>
            </a:extLst>
          </p:cNvPr>
          <p:cNvPicPr>
            <a:picLocks noChangeAspect="1"/>
          </p:cNvPicPr>
          <p:nvPr/>
        </p:nvPicPr>
        <p:blipFill rotWithShape="1">
          <a:blip r:embed="rId2"/>
          <a:srcRect t="26480" b="26482"/>
          <a:stretch/>
        </p:blipFill>
        <p:spPr>
          <a:xfrm>
            <a:off x="20" y="10"/>
            <a:ext cx="12191980" cy="3426584"/>
          </a:xfrm>
          <a:prstGeom prst="rect">
            <a:avLst/>
          </a:prstGeom>
        </p:spPr>
      </p:pic>
      <p:sp>
        <p:nvSpPr>
          <p:cNvPr id="2" name="Title 1">
            <a:extLst>
              <a:ext uri="{FF2B5EF4-FFF2-40B4-BE49-F238E27FC236}">
                <a16:creationId xmlns:a16="http://schemas.microsoft.com/office/drawing/2014/main" id="{E48458B7-7294-D661-B007-9F8AA0D03909}"/>
              </a:ext>
            </a:extLst>
          </p:cNvPr>
          <p:cNvSpPr>
            <a:spLocks noGrp="1"/>
          </p:cNvSpPr>
          <p:nvPr>
            <p:ph type="ctrTitle"/>
          </p:nvPr>
        </p:nvSpPr>
        <p:spPr>
          <a:xfrm>
            <a:off x="1600200" y="2598498"/>
            <a:ext cx="8991600" cy="1645759"/>
          </a:xfrm>
        </p:spPr>
        <p:txBody>
          <a:bodyPr>
            <a:normAutofit/>
          </a:bodyPr>
          <a:lstStyle/>
          <a:p>
            <a:r>
              <a:rPr lang="en-US"/>
              <a:t>Stroke Prediction</a:t>
            </a:r>
          </a:p>
        </p:txBody>
      </p:sp>
      <p:sp>
        <p:nvSpPr>
          <p:cNvPr id="3" name="Subtitle 2">
            <a:extLst>
              <a:ext uri="{FF2B5EF4-FFF2-40B4-BE49-F238E27FC236}">
                <a16:creationId xmlns:a16="http://schemas.microsoft.com/office/drawing/2014/main" id="{8E5C06F6-E4B5-3770-933F-89DA3B457788}"/>
              </a:ext>
            </a:extLst>
          </p:cNvPr>
          <p:cNvSpPr>
            <a:spLocks noGrp="1"/>
          </p:cNvSpPr>
          <p:nvPr>
            <p:ph type="subTitle" idx="1"/>
          </p:nvPr>
        </p:nvSpPr>
        <p:spPr>
          <a:xfrm>
            <a:off x="2695194" y="4549700"/>
            <a:ext cx="6801612" cy="1239894"/>
          </a:xfrm>
        </p:spPr>
        <p:txBody>
          <a:bodyPr>
            <a:normAutofit/>
          </a:bodyPr>
          <a:lstStyle/>
          <a:p>
            <a:pPr>
              <a:lnSpc>
                <a:spcPct val="90000"/>
              </a:lnSpc>
            </a:pPr>
            <a:r>
              <a:rPr lang="en-US" dirty="0"/>
              <a:t>Sofia Mirshed</a:t>
            </a:r>
          </a:p>
          <a:p>
            <a:pPr>
              <a:lnSpc>
                <a:spcPct val="90000"/>
              </a:lnSpc>
            </a:pPr>
            <a:r>
              <a:rPr lang="en-US" dirty="0"/>
              <a:t>Fullstack Academy</a:t>
            </a:r>
          </a:p>
          <a:p>
            <a:pPr>
              <a:lnSpc>
                <a:spcPct val="90000"/>
              </a:lnSpc>
            </a:pPr>
            <a:r>
              <a:rPr lang="en-US" dirty="0"/>
              <a:t>Capstone Project</a:t>
            </a:r>
          </a:p>
        </p:txBody>
      </p:sp>
    </p:spTree>
    <p:extLst>
      <p:ext uri="{BB962C8B-B14F-4D97-AF65-F5344CB8AC3E}">
        <p14:creationId xmlns:p14="http://schemas.microsoft.com/office/powerpoint/2010/main" val="2517909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7">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F23E7-53F9-0B9A-57A4-12B314E7AE91}"/>
              </a:ext>
            </a:extLst>
          </p:cNvPr>
          <p:cNvSpPr>
            <a:spLocks noGrp="1"/>
          </p:cNvSpPr>
          <p:nvPr>
            <p:ph type="title"/>
          </p:nvPr>
        </p:nvSpPr>
        <p:spPr>
          <a:xfrm>
            <a:off x="804672" y="2404872"/>
            <a:ext cx="3044950" cy="1627792"/>
          </a:xfrm>
          <a:prstGeom prst="ellipse">
            <a:avLst/>
          </a:prstGeom>
        </p:spPr>
        <p:txBody>
          <a:bodyPr vert="horz" lIns="274320" tIns="182880" rIns="274320" bIns="182880" rtlCol="0" anchor="ctr" anchorCtr="1">
            <a:normAutofit/>
          </a:bodyPr>
          <a:lstStyle/>
          <a:p>
            <a:r>
              <a:rPr lang="en-US" sz="1300"/>
              <a:t>If you’ve been married, you’re at risk.</a:t>
            </a:r>
          </a:p>
        </p:txBody>
      </p:sp>
      <p:pic>
        <p:nvPicPr>
          <p:cNvPr id="21" name="Content Placeholder 20" descr="Chart, bar chart&#10;&#10;Description automatically generated">
            <a:extLst>
              <a:ext uri="{FF2B5EF4-FFF2-40B4-BE49-F238E27FC236}">
                <a16:creationId xmlns:a16="http://schemas.microsoft.com/office/drawing/2014/main" id="{44703B1B-0492-071D-4C77-F2934C4EC4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08867" y="640080"/>
            <a:ext cx="6228561" cy="5263134"/>
          </a:xfrm>
          <a:prstGeom prst="rect">
            <a:avLst/>
          </a:prstGeom>
        </p:spPr>
      </p:pic>
    </p:spTree>
    <p:extLst>
      <p:ext uri="{BB962C8B-B14F-4D97-AF65-F5344CB8AC3E}">
        <p14:creationId xmlns:p14="http://schemas.microsoft.com/office/powerpoint/2010/main" val="58358724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1C8D4EF9-C013-405F-A6E0-399EAAED2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0080"/>
            <a:ext cx="6257902"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ectangle 173">
            <a:extLst>
              <a:ext uri="{FF2B5EF4-FFF2-40B4-BE49-F238E27FC236}">
                <a16:creationId xmlns:a16="http://schemas.microsoft.com/office/drawing/2014/main" id="{C28BACC4-558C-4BB2-83E0-94A63B35FF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806357"/>
            <a:ext cx="5926824"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descr="Text&#10;&#10;Description automatically generated with medium confidence">
            <a:extLst>
              <a:ext uri="{FF2B5EF4-FFF2-40B4-BE49-F238E27FC236}">
                <a16:creationId xmlns:a16="http://schemas.microsoft.com/office/drawing/2014/main" id="{3FE5F9A2-4D55-101F-DF9C-5F837599E40D}"/>
              </a:ext>
            </a:extLst>
          </p:cNvPr>
          <p:cNvPicPr>
            <a:picLocks noChangeAspect="1"/>
          </p:cNvPicPr>
          <p:nvPr/>
        </p:nvPicPr>
        <p:blipFill rotWithShape="1">
          <a:blip r:embed="rId3"/>
          <a:srcRect l="7264" r="12285" b="-3"/>
          <a:stretch/>
        </p:blipFill>
        <p:spPr>
          <a:xfrm>
            <a:off x="991340" y="992112"/>
            <a:ext cx="5523752" cy="4583188"/>
          </a:xfrm>
          <a:prstGeom prst="rect">
            <a:avLst/>
          </a:prstGeom>
        </p:spPr>
      </p:pic>
      <p:pic>
        <p:nvPicPr>
          <p:cNvPr id="58" name="Content Placeholder 57" descr="Chart, bar chart&#10;&#10;Description automatically generated">
            <a:extLst>
              <a:ext uri="{FF2B5EF4-FFF2-40B4-BE49-F238E27FC236}">
                <a16:creationId xmlns:a16="http://schemas.microsoft.com/office/drawing/2014/main" id="{669A7F75-43B5-F48F-BAF1-C17CAAD5E0D3}"/>
              </a:ext>
            </a:extLst>
          </p:cNvPr>
          <p:cNvPicPr>
            <a:picLocks noChangeAspect="1"/>
          </p:cNvPicPr>
          <p:nvPr/>
        </p:nvPicPr>
        <p:blipFill rotWithShape="1">
          <a:blip r:embed="rId4">
            <a:extLst>
              <a:ext uri="{28A0092B-C50C-407E-A947-70E740481C1C}">
                <a14:useLocalDpi xmlns:a14="http://schemas.microsoft.com/office/drawing/2010/main" val="0"/>
              </a:ext>
            </a:extLst>
          </a:blip>
          <a:srcRect l="875"/>
          <a:stretch/>
        </p:blipFill>
        <p:spPr>
          <a:xfrm>
            <a:off x="7501396" y="10"/>
            <a:ext cx="4690611" cy="6857990"/>
          </a:xfrm>
          <a:prstGeom prst="rect">
            <a:avLst/>
          </a:prstGeom>
        </p:spPr>
      </p:pic>
    </p:spTree>
    <p:extLst>
      <p:ext uri="{BB962C8B-B14F-4D97-AF65-F5344CB8AC3E}">
        <p14:creationId xmlns:p14="http://schemas.microsoft.com/office/powerpoint/2010/main" val="241484302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F92D147C-2226-6AD2-CB97-C7F89A7D9B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7709" y="804334"/>
            <a:ext cx="8676581" cy="5249332"/>
          </a:xfrm>
          <a:prstGeom prst="rect">
            <a:avLst/>
          </a:prstGeom>
        </p:spPr>
      </p:pic>
    </p:spTree>
    <p:extLst>
      <p:ext uri="{BB962C8B-B14F-4D97-AF65-F5344CB8AC3E}">
        <p14:creationId xmlns:p14="http://schemas.microsoft.com/office/powerpoint/2010/main" val="252829591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30">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2">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F9236-A678-C3C6-3A98-AE7F54494CF8}"/>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Machine Learning</a:t>
            </a:r>
          </a:p>
        </p:txBody>
      </p:sp>
      <p:graphicFrame>
        <p:nvGraphicFramePr>
          <p:cNvPr id="26" name="Table 4">
            <a:extLst>
              <a:ext uri="{FF2B5EF4-FFF2-40B4-BE49-F238E27FC236}">
                <a16:creationId xmlns:a16="http://schemas.microsoft.com/office/drawing/2014/main" id="{82C722C1-06BD-9789-F0C7-8F058329FBC4}"/>
              </a:ext>
            </a:extLst>
          </p:cNvPr>
          <p:cNvGraphicFramePr>
            <a:graphicFrameLocks noGrp="1"/>
          </p:cNvGraphicFramePr>
          <p:nvPr>
            <p:ph idx="1"/>
            <p:extLst>
              <p:ext uri="{D42A27DB-BD31-4B8C-83A1-F6EECF244321}">
                <p14:modId xmlns:p14="http://schemas.microsoft.com/office/powerpoint/2010/main" val="3573743452"/>
              </p:ext>
            </p:extLst>
          </p:nvPr>
        </p:nvGraphicFramePr>
        <p:xfrm>
          <a:off x="635267" y="710948"/>
          <a:ext cx="10921467" cy="3159568"/>
        </p:xfrm>
        <a:graphic>
          <a:graphicData uri="http://schemas.openxmlformats.org/drawingml/2006/table">
            <a:tbl>
              <a:tblPr firstRow="1" bandRow="1">
                <a:noFill/>
                <a:tableStyleId>{5C22544A-7EE6-4342-B048-85BDC9FD1C3A}</a:tableStyleId>
              </a:tblPr>
              <a:tblGrid>
                <a:gridCol w="6328928">
                  <a:extLst>
                    <a:ext uri="{9D8B030D-6E8A-4147-A177-3AD203B41FA5}">
                      <a16:colId xmlns:a16="http://schemas.microsoft.com/office/drawing/2014/main" val="7333968"/>
                    </a:ext>
                  </a:extLst>
                </a:gridCol>
                <a:gridCol w="4592539">
                  <a:extLst>
                    <a:ext uri="{9D8B030D-6E8A-4147-A177-3AD203B41FA5}">
                      <a16:colId xmlns:a16="http://schemas.microsoft.com/office/drawing/2014/main" val="2204339482"/>
                    </a:ext>
                  </a:extLst>
                </a:gridCol>
              </a:tblGrid>
              <a:tr h="902734">
                <a:tc>
                  <a:txBody>
                    <a:bodyPr/>
                    <a:lstStyle/>
                    <a:p>
                      <a:r>
                        <a:rPr lang="en-US" sz="2800">
                          <a:solidFill>
                            <a:schemeClr val="tx1">
                              <a:lumMod val="75000"/>
                              <a:lumOff val="25000"/>
                            </a:schemeClr>
                          </a:solidFill>
                        </a:rPr>
                        <a:t>Algorithm</a:t>
                      </a:r>
                    </a:p>
                  </a:txBody>
                  <a:tcPr marL="352630" marR="211578" marT="211578" marB="211578">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800">
                          <a:solidFill>
                            <a:schemeClr val="tx1">
                              <a:lumMod val="75000"/>
                              <a:lumOff val="25000"/>
                            </a:schemeClr>
                          </a:solidFill>
                        </a:rPr>
                        <a:t>Accuracy</a:t>
                      </a:r>
                    </a:p>
                  </a:txBody>
                  <a:tcPr marL="352630" marR="211578" marT="211578" marB="211578">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199474750"/>
                  </a:ext>
                </a:extLst>
              </a:tr>
              <a:tr h="752278">
                <a:tc>
                  <a:txBody>
                    <a:bodyPr/>
                    <a:lstStyle/>
                    <a:p>
                      <a:r>
                        <a:rPr lang="en-US" sz="2200">
                          <a:solidFill>
                            <a:schemeClr val="tx1">
                              <a:lumMod val="75000"/>
                              <a:lumOff val="25000"/>
                            </a:schemeClr>
                          </a:solidFill>
                        </a:rPr>
                        <a:t>Logistic Regression</a:t>
                      </a:r>
                    </a:p>
                  </a:txBody>
                  <a:tcPr marL="352630" marR="183368" marT="183368" marB="183368">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2200">
                          <a:solidFill>
                            <a:schemeClr val="tx1">
                              <a:lumMod val="75000"/>
                              <a:lumOff val="25000"/>
                            </a:schemeClr>
                          </a:solidFill>
                        </a:rPr>
                        <a:t>94.12%</a:t>
                      </a:r>
                    </a:p>
                  </a:txBody>
                  <a:tcPr marL="352630" marR="183368" marT="183368" marB="183368">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772509018"/>
                  </a:ext>
                </a:extLst>
              </a:tr>
              <a:tr h="752278">
                <a:tc>
                  <a:txBody>
                    <a:bodyPr/>
                    <a:lstStyle/>
                    <a:p>
                      <a:r>
                        <a:rPr lang="en-US" sz="2200">
                          <a:solidFill>
                            <a:schemeClr val="tx1">
                              <a:lumMod val="75000"/>
                              <a:lumOff val="25000"/>
                            </a:schemeClr>
                          </a:solidFill>
                        </a:rPr>
                        <a:t>Random Forest</a:t>
                      </a:r>
                    </a:p>
                  </a:txBody>
                  <a:tcPr marL="352630" marR="183368" marT="183368" marB="18336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2200">
                          <a:solidFill>
                            <a:schemeClr val="tx1">
                              <a:lumMod val="75000"/>
                              <a:lumOff val="25000"/>
                            </a:schemeClr>
                          </a:solidFill>
                        </a:rPr>
                        <a:t>93.83%</a:t>
                      </a:r>
                    </a:p>
                  </a:txBody>
                  <a:tcPr marL="352630" marR="183368" marT="183368" marB="18336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500383448"/>
                  </a:ext>
                </a:extLst>
              </a:tr>
              <a:tr h="752278">
                <a:tc>
                  <a:txBody>
                    <a:bodyPr/>
                    <a:lstStyle/>
                    <a:p>
                      <a:r>
                        <a:rPr lang="en-US" sz="2200">
                          <a:solidFill>
                            <a:schemeClr val="tx1">
                              <a:lumMod val="75000"/>
                              <a:lumOff val="25000"/>
                            </a:schemeClr>
                          </a:solidFill>
                        </a:rPr>
                        <a:t>Decision Tree</a:t>
                      </a:r>
                    </a:p>
                  </a:txBody>
                  <a:tcPr marL="352630" marR="183368" marT="183368" marB="183368">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2200">
                          <a:solidFill>
                            <a:schemeClr val="tx1">
                              <a:lumMod val="75000"/>
                              <a:lumOff val="25000"/>
                            </a:schemeClr>
                          </a:solidFill>
                        </a:rPr>
                        <a:t>90.61%</a:t>
                      </a:r>
                    </a:p>
                  </a:txBody>
                  <a:tcPr marL="352630" marR="183368" marT="183368" marB="183368">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3262240933"/>
                  </a:ext>
                </a:extLst>
              </a:tr>
            </a:tbl>
          </a:graphicData>
        </a:graphic>
      </p:graphicFrame>
    </p:spTree>
    <p:extLst>
      <p:ext uri="{BB962C8B-B14F-4D97-AF65-F5344CB8AC3E}">
        <p14:creationId xmlns:p14="http://schemas.microsoft.com/office/powerpoint/2010/main" val="168629245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4A01-96A3-4D6F-0F9E-F897C726358D}"/>
              </a:ext>
            </a:extLst>
          </p:cNvPr>
          <p:cNvSpPr>
            <a:spLocks noGrp="1"/>
          </p:cNvSpPr>
          <p:nvPr>
            <p:ph type="title"/>
          </p:nvPr>
        </p:nvSpPr>
        <p:spPr>
          <a:xfrm>
            <a:off x="2231136" y="964692"/>
            <a:ext cx="7729728" cy="1188720"/>
          </a:xfrm>
        </p:spPr>
        <p:txBody>
          <a:bodyPr vert="horz" lIns="182880" tIns="182880" rIns="182880" bIns="182880" rtlCol="0" anchor="ctr">
            <a:normAutofit/>
          </a:bodyPr>
          <a:lstStyle/>
          <a:p>
            <a:r>
              <a:rPr lang="en-US"/>
              <a:t>Confusion Matrices</a:t>
            </a:r>
          </a:p>
        </p:txBody>
      </p:sp>
      <p:pic>
        <p:nvPicPr>
          <p:cNvPr id="11" name="Content Placeholder 10">
            <a:extLst>
              <a:ext uri="{FF2B5EF4-FFF2-40B4-BE49-F238E27FC236}">
                <a16:creationId xmlns:a16="http://schemas.microsoft.com/office/drawing/2014/main" id="{DB20656B-87BF-71B7-A1E4-454D279F0347}"/>
              </a:ext>
            </a:extLst>
          </p:cNvPr>
          <p:cNvPicPr>
            <a:picLocks noGrp="1" noChangeAspect="1"/>
          </p:cNvPicPr>
          <p:nvPr>
            <p:ph sz="half" idx="1"/>
          </p:nvPr>
        </p:nvPicPr>
        <p:blipFill>
          <a:blip r:embed="rId3"/>
          <a:stretch>
            <a:fillRect/>
          </a:stretch>
        </p:blipFill>
        <p:spPr>
          <a:xfrm>
            <a:off x="7806268" y="2765616"/>
            <a:ext cx="3420533" cy="2847594"/>
          </a:xfrm>
          <a:prstGeom prst="rect">
            <a:avLst/>
          </a:prstGeom>
        </p:spPr>
      </p:pic>
      <p:pic>
        <p:nvPicPr>
          <p:cNvPr id="12" name="Content Placeholder 11">
            <a:extLst>
              <a:ext uri="{FF2B5EF4-FFF2-40B4-BE49-F238E27FC236}">
                <a16:creationId xmlns:a16="http://schemas.microsoft.com/office/drawing/2014/main" id="{5031D2CA-D8D0-2909-19B2-AF18409B443F}"/>
              </a:ext>
            </a:extLst>
          </p:cNvPr>
          <p:cNvPicPr>
            <a:picLocks noGrp="1" noChangeAspect="1"/>
          </p:cNvPicPr>
          <p:nvPr>
            <p:ph sz="half" idx="2"/>
          </p:nvPr>
        </p:nvPicPr>
        <p:blipFill>
          <a:blip r:embed="rId4"/>
          <a:stretch>
            <a:fillRect/>
          </a:stretch>
        </p:blipFill>
        <p:spPr>
          <a:xfrm>
            <a:off x="4385734" y="2765615"/>
            <a:ext cx="3420533" cy="2847594"/>
          </a:xfrm>
          <a:prstGeom prst="rect">
            <a:avLst/>
          </a:prstGeom>
        </p:spPr>
      </p:pic>
      <p:pic>
        <p:nvPicPr>
          <p:cNvPr id="5" name="Picture 4">
            <a:extLst>
              <a:ext uri="{FF2B5EF4-FFF2-40B4-BE49-F238E27FC236}">
                <a16:creationId xmlns:a16="http://schemas.microsoft.com/office/drawing/2014/main" id="{8AC21127-A5B4-2946-9E1C-237C2DA6C612}"/>
              </a:ext>
            </a:extLst>
          </p:cNvPr>
          <p:cNvPicPr>
            <a:picLocks noChangeAspect="1"/>
          </p:cNvPicPr>
          <p:nvPr/>
        </p:nvPicPr>
        <p:blipFill>
          <a:blip r:embed="rId5"/>
          <a:stretch>
            <a:fillRect/>
          </a:stretch>
        </p:blipFill>
        <p:spPr>
          <a:xfrm>
            <a:off x="965201" y="2765614"/>
            <a:ext cx="3420207" cy="2847593"/>
          </a:xfrm>
          <a:prstGeom prst="rect">
            <a:avLst/>
          </a:prstGeom>
        </p:spPr>
      </p:pic>
      <p:sp>
        <p:nvSpPr>
          <p:cNvPr id="6" name="Flowchart: Connector 5">
            <a:extLst>
              <a:ext uri="{FF2B5EF4-FFF2-40B4-BE49-F238E27FC236}">
                <a16:creationId xmlns:a16="http://schemas.microsoft.com/office/drawing/2014/main" id="{04FF2189-689E-75DC-2BA4-3CDE0F7A772B}"/>
              </a:ext>
            </a:extLst>
          </p:cNvPr>
          <p:cNvSpPr/>
          <p:nvPr/>
        </p:nvSpPr>
        <p:spPr>
          <a:xfrm>
            <a:off x="2693489" y="4339172"/>
            <a:ext cx="880890" cy="8295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9" name="Picture 8">
            <a:extLst>
              <a:ext uri="{FF2B5EF4-FFF2-40B4-BE49-F238E27FC236}">
                <a16:creationId xmlns:a16="http://schemas.microsoft.com/office/drawing/2014/main" id="{AEDBDA93-7DA6-760A-E504-10766EF0E426}"/>
              </a:ext>
            </a:extLst>
          </p:cNvPr>
          <p:cNvPicPr>
            <a:picLocks noChangeAspect="1"/>
          </p:cNvPicPr>
          <p:nvPr/>
        </p:nvPicPr>
        <p:blipFill>
          <a:blip r:embed="rId6"/>
          <a:stretch>
            <a:fillRect/>
          </a:stretch>
        </p:blipFill>
        <p:spPr>
          <a:xfrm>
            <a:off x="6113696" y="4332479"/>
            <a:ext cx="890901" cy="842889"/>
          </a:xfrm>
          <a:prstGeom prst="rect">
            <a:avLst/>
          </a:prstGeom>
        </p:spPr>
      </p:pic>
      <p:pic>
        <p:nvPicPr>
          <p:cNvPr id="10" name="Picture 9">
            <a:extLst>
              <a:ext uri="{FF2B5EF4-FFF2-40B4-BE49-F238E27FC236}">
                <a16:creationId xmlns:a16="http://schemas.microsoft.com/office/drawing/2014/main" id="{3669A11F-CE57-BE8A-E451-F63054C29E6F}"/>
              </a:ext>
            </a:extLst>
          </p:cNvPr>
          <p:cNvPicPr>
            <a:picLocks noChangeAspect="1"/>
          </p:cNvPicPr>
          <p:nvPr/>
        </p:nvPicPr>
        <p:blipFill>
          <a:blip r:embed="rId6"/>
          <a:stretch>
            <a:fillRect/>
          </a:stretch>
        </p:blipFill>
        <p:spPr>
          <a:xfrm>
            <a:off x="9534229" y="4348878"/>
            <a:ext cx="890901" cy="842889"/>
          </a:xfrm>
          <a:prstGeom prst="rect">
            <a:avLst/>
          </a:prstGeom>
        </p:spPr>
      </p:pic>
      <p:sp>
        <p:nvSpPr>
          <p:cNvPr id="4" name="TextBox 3">
            <a:extLst>
              <a:ext uri="{FF2B5EF4-FFF2-40B4-BE49-F238E27FC236}">
                <a16:creationId xmlns:a16="http://schemas.microsoft.com/office/drawing/2014/main" id="{68355CFA-B6BB-995E-D124-D5452DEE8C26}"/>
              </a:ext>
            </a:extLst>
          </p:cNvPr>
          <p:cNvSpPr txBox="1"/>
          <p:nvPr/>
        </p:nvSpPr>
        <p:spPr>
          <a:xfrm>
            <a:off x="1435187" y="5922628"/>
            <a:ext cx="2139192" cy="369332"/>
          </a:xfrm>
          <a:prstGeom prst="rect">
            <a:avLst/>
          </a:prstGeom>
          <a:noFill/>
        </p:spPr>
        <p:txBody>
          <a:bodyPr wrap="square" rtlCol="0">
            <a:spAutoFit/>
          </a:bodyPr>
          <a:lstStyle/>
          <a:p>
            <a:r>
              <a:rPr lang="en-US" dirty="0"/>
              <a:t>Accuracy = 94.12%</a:t>
            </a:r>
          </a:p>
        </p:txBody>
      </p:sp>
      <p:sp>
        <p:nvSpPr>
          <p:cNvPr id="7" name="TextBox 6">
            <a:extLst>
              <a:ext uri="{FF2B5EF4-FFF2-40B4-BE49-F238E27FC236}">
                <a16:creationId xmlns:a16="http://schemas.microsoft.com/office/drawing/2014/main" id="{8C3625AF-39EF-1F53-CBCC-F303D013BDA9}"/>
              </a:ext>
            </a:extLst>
          </p:cNvPr>
          <p:cNvSpPr txBox="1"/>
          <p:nvPr/>
        </p:nvSpPr>
        <p:spPr>
          <a:xfrm>
            <a:off x="4776338" y="5922628"/>
            <a:ext cx="2139192" cy="369332"/>
          </a:xfrm>
          <a:prstGeom prst="rect">
            <a:avLst/>
          </a:prstGeom>
          <a:noFill/>
        </p:spPr>
        <p:txBody>
          <a:bodyPr wrap="square" rtlCol="0">
            <a:spAutoFit/>
          </a:bodyPr>
          <a:lstStyle/>
          <a:p>
            <a:r>
              <a:rPr lang="en-US" dirty="0"/>
              <a:t>Accuracy = 93.83%</a:t>
            </a:r>
          </a:p>
        </p:txBody>
      </p:sp>
      <p:sp>
        <p:nvSpPr>
          <p:cNvPr id="8" name="TextBox 7">
            <a:extLst>
              <a:ext uri="{FF2B5EF4-FFF2-40B4-BE49-F238E27FC236}">
                <a16:creationId xmlns:a16="http://schemas.microsoft.com/office/drawing/2014/main" id="{7470799B-0F66-AC02-F597-9E948CC94019}"/>
              </a:ext>
            </a:extLst>
          </p:cNvPr>
          <p:cNvSpPr txBox="1"/>
          <p:nvPr/>
        </p:nvSpPr>
        <p:spPr>
          <a:xfrm>
            <a:off x="8285938" y="5922628"/>
            <a:ext cx="2139192" cy="369332"/>
          </a:xfrm>
          <a:prstGeom prst="rect">
            <a:avLst/>
          </a:prstGeom>
          <a:noFill/>
        </p:spPr>
        <p:txBody>
          <a:bodyPr wrap="square" rtlCol="0">
            <a:spAutoFit/>
          </a:bodyPr>
          <a:lstStyle/>
          <a:p>
            <a:r>
              <a:rPr lang="en-US" dirty="0"/>
              <a:t>Accuracy = 90.61%</a:t>
            </a:r>
          </a:p>
        </p:txBody>
      </p:sp>
    </p:spTree>
    <p:extLst>
      <p:ext uri="{BB962C8B-B14F-4D97-AF65-F5344CB8AC3E}">
        <p14:creationId xmlns:p14="http://schemas.microsoft.com/office/powerpoint/2010/main" val="302970845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04AD0-C7CF-A71B-3765-F986298F7F75}"/>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Feature Importance: Classifiers</a:t>
            </a:r>
          </a:p>
        </p:txBody>
      </p:sp>
      <p:sp>
        <p:nvSpPr>
          <p:cNvPr id="11" name="Rectangle 12">
            <a:extLst>
              <a:ext uri="{FF2B5EF4-FFF2-40B4-BE49-F238E27FC236}">
                <a16:creationId xmlns:a16="http://schemas.microsoft.com/office/drawing/2014/main" id="{6A506655-B970-47ED-BFDA-5838E0B16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40555"/>
            <a:ext cx="1091184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4">
            <a:extLst>
              <a:ext uri="{FF2B5EF4-FFF2-40B4-BE49-F238E27FC236}">
                <a16:creationId xmlns:a16="http://schemas.microsoft.com/office/drawing/2014/main" id="{32F4128B-B32E-45A4-BB94-297D82C3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6112"/>
            <a:ext cx="10579608" cy="29809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D8081DED-AC37-A2F0-94A0-7F8ECE9611E1}"/>
              </a:ext>
            </a:extLst>
          </p:cNvPr>
          <p:cNvPicPr>
            <a:picLocks noGrp="1" noChangeAspect="1"/>
          </p:cNvPicPr>
          <p:nvPr>
            <p:ph sz="half" idx="2"/>
          </p:nvPr>
        </p:nvPicPr>
        <p:blipFill rotWithShape="1">
          <a:blip r:embed="rId3"/>
          <a:srcRect r="-2" b="8032"/>
          <a:stretch/>
        </p:blipFill>
        <p:spPr>
          <a:xfrm>
            <a:off x="970790" y="970704"/>
            <a:ext cx="5036481" cy="2651760"/>
          </a:xfrm>
          <a:prstGeom prst="rect">
            <a:avLst/>
          </a:prstGeom>
        </p:spPr>
      </p:pic>
      <p:pic>
        <p:nvPicPr>
          <p:cNvPr id="5" name="Picture 4">
            <a:extLst>
              <a:ext uri="{FF2B5EF4-FFF2-40B4-BE49-F238E27FC236}">
                <a16:creationId xmlns:a16="http://schemas.microsoft.com/office/drawing/2014/main" id="{C1E61E3A-3070-2D5C-A5FA-C4AA0C597810}"/>
              </a:ext>
            </a:extLst>
          </p:cNvPr>
          <p:cNvPicPr>
            <a:picLocks noChangeAspect="1"/>
          </p:cNvPicPr>
          <p:nvPr/>
        </p:nvPicPr>
        <p:blipFill rotWithShape="1">
          <a:blip r:embed="rId4"/>
          <a:srcRect r="3" b="7843"/>
          <a:stretch/>
        </p:blipFill>
        <p:spPr>
          <a:xfrm>
            <a:off x="6173383" y="970705"/>
            <a:ext cx="5047828" cy="2663308"/>
          </a:xfrm>
          <a:prstGeom prst="rect">
            <a:avLst/>
          </a:prstGeom>
        </p:spPr>
      </p:pic>
    </p:spTree>
    <p:extLst>
      <p:ext uri="{BB962C8B-B14F-4D97-AF65-F5344CB8AC3E}">
        <p14:creationId xmlns:p14="http://schemas.microsoft.com/office/powerpoint/2010/main" val="671473091"/>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80" name="Rectangle 7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7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5" name="Content Placeholder 24" descr="Chart, scatter chart&#10;&#10;Description automatically generated">
            <a:extLst>
              <a:ext uri="{FF2B5EF4-FFF2-40B4-BE49-F238E27FC236}">
                <a16:creationId xmlns:a16="http://schemas.microsoft.com/office/drawing/2014/main" id="{4D0CBABB-DAE4-DC66-57BA-6137FA699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973" y="643467"/>
            <a:ext cx="5423759" cy="5410199"/>
          </a:xfrm>
          <a:prstGeom prst="rect">
            <a:avLst/>
          </a:prstGeom>
        </p:spPr>
      </p:pic>
      <p:sp>
        <p:nvSpPr>
          <p:cNvPr id="62" name="Content Placeholder 61">
            <a:extLst>
              <a:ext uri="{FF2B5EF4-FFF2-40B4-BE49-F238E27FC236}">
                <a16:creationId xmlns:a16="http://schemas.microsoft.com/office/drawing/2014/main" id="{0FF46F48-D067-F54E-2DDD-66FEE9958C68}"/>
              </a:ext>
            </a:extLst>
          </p:cNvPr>
          <p:cNvSpPr>
            <a:spLocks noGrp="1"/>
          </p:cNvSpPr>
          <p:nvPr>
            <p:ph idx="1"/>
          </p:nvPr>
        </p:nvSpPr>
        <p:spPr>
          <a:xfrm>
            <a:off x="8075501" y="1640755"/>
            <a:ext cx="3363974" cy="3415622"/>
          </a:xfrm>
        </p:spPr>
        <p:txBody>
          <a:bodyPr>
            <a:normAutofit/>
          </a:bodyPr>
          <a:lstStyle/>
          <a:p>
            <a:r>
              <a:rPr lang="en-US" dirty="0">
                <a:solidFill>
                  <a:schemeClr val="bg1"/>
                </a:solidFill>
              </a:rPr>
              <a:t>Strong positive correlation.</a:t>
            </a:r>
          </a:p>
          <a:p>
            <a:endParaRPr lang="en-US" dirty="0">
              <a:solidFill>
                <a:schemeClr val="bg1"/>
              </a:solidFill>
            </a:endParaRPr>
          </a:p>
          <a:p>
            <a:endParaRPr lang="en-US" dirty="0">
              <a:solidFill>
                <a:schemeClr val="bg1"/>
              </a:solidFill>
            </a:endParaRPr>
          </a:p>
          <a:p>
            <a:pPr marL="0" indent="0">
              <a:buNone/>
            </a:pPr>
            <a:endParaRPr lang="en-US" dirty="0">
              <a:solidFill>
                <a:schemeClr val="bg1"/>
              </a:solidFill>
            </a:endParaRPr>
          </a:p>
          <a:p>
            <a:r>
              <a:rPr lang="en-US" dirty="0">
                <a:solidFill>
                  <a:schemeClr val="bg1"/>
                </a:solidFill>
              </a:rPr>
              <a:t>Average glucose and BMI closely ranked in importance.</a:t>
            </a:r>
          </a:p>
        </p:txBody>
      </p:sp>
    </p:spTree>
    <p:extLst>
      <p:ext uri="{BB962C8B-B14F-4D97-AF65-F5344CB8AC3E}">
        <p14:creationId xmlns:p14="http://schemas.microsoft.com/office/powerpoint/2010/main" val="176976210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514855D-7E98-C048-CB2E-4207BDE1E216}"/>
              </a:ext>
            </a:extLst>
          </p:cNvPr>
          <p:cNvPicPr>
            <a:picLocks noGrp="1" noChangeAspect="1"/>
          </p:cNvPicPr>
          <p:nvPr>
            <p:ph sz="half" idx="2"/>
          </p:nvPr>
        </p:nvPicPr>
        <p:blipFill rotWithShape="1">
          <a:blip r:embed="rId3"/>
          <a:srcRect l="27830" r="27503" b="-1"/>
          <a:stretch/>
        </p:blipFill>
        <p:spPr>
          <a:xfrm>
            <a:off x="642" y="10"/>
            <a:ext cx="6096000" cy="6857990"/>
          </a:xfrm>
          <a:prstGeom prst="rect">
            <a:avLst/>
          </a:prstGeom>
        </p:spPr>
      </p:pic>
      <p:sp>
        <p:nvSpPr>
          <p:cNvPr id="2" name="Title 1">
            <a:extLst>
              <a:ext uri="{FF2B5EF4-FFF2-40B4-BE49-F238E27FC236}">
                <a16:creationId xmlns:a16="http://schemas.microsoft.com/office/drawing/2014/main" id="{D5DD2C19-627E-BE2E-A004-BBBDF4D7B565}"/>
              </a:ext>
            </a:extLst>
          </p:cNvPr>
          <p:cNvSpPr>
            <a:spLocks noGrp="1"/>
          </p:cNvSpPr>
          <p:nvPr>
            <p:ph type="title"/>
          </p:nvPr>
        </p:nvSpPr>
        <p:spPr>
          <a:xfrm>
            <a:off x="804672" y="2841505"/>
            <a:ext cx="4487298" cy="1174991"/>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400">
                <a:solidFill>
                  <a:schemeClr val="tx1">
                    <a:lumMod val="85000"/>
                    <a:lumOff val="15000"/>
                  </a:schemeClr>
                </a:solidFill>
              </a:rPr>
              <a:t>Conclusion</a:t>
            </a:r>
          </a:p>
        </p:txBody>
      </p:sp>
      <p:sp>
        <p:nvSpPr>
          <p:cNvPr id="3" name="Content Placeholder 2">
            <a:extLst>
              <a:ext uri="{FF2B5EF4-FFF2-40B4-BE49-F238E27FC236}">
                <a16:creationId xmlns:a16="http://schemas.microsoft.com/office/drawing/2014/main" id="{CD2E7D0E-7FE3-D25F-4F2F-F9FE2B4B9B78}"/>
              </a:ext>
            </a:extLst>
          </p:cNvPr>
          <p:cNvSpPr>
            <a:spLocks noGrp="1"/>
          </p:cNvSpPr>
          <p:nvPr>
            <p:ph sz="half" idx="1"/>
          </p:nvPr>
        </p:nvSpPr>
        <p:spPr>
          <a:xfrm>
            <a:off x="6743941" y="976129"/>
            <a:ext cx="4804931" cy="4919815"/>
          </a:xfrm>
        </p:spPr>
        <p:txBody>
          <a:bodyPr vert="horz" lIns="91440" tIns="45720" rIns="91440" bIns="45720" rtlCol="0" anchor="ctr">
            <a:normAutofit/>
          </a:bodyPr>
          <a:lstStyle/>
          <a:p>
            <a:pPr>
              <a:spcAft>
                <a:spcPts val="800"/>
              </a:spcAft>
            </a:pPr>
            <a:r>
              <a:rPr lang="en-US" sz="2400" dirty="0">
                <a:effectLst/>
              </a:rPr>
              <a:t>Decision tree is the best model.</a:t>
            </a:r>
            <a:endParaRPr lang="en-US" sz="2400" dirty="0"/>
          </a:p>
          <a:p>
            <a:pPr marL="0">
              <a:spcAft>
                <a:spcPts val="800"/>
              </a:spcAft>
            </a:pPr>
            <a:endParaRPr lang="en-US" sz="2400" dirty="0">
              <a:effectLst/>
            </a:endParaRPr>
          </a:p>
          <a:p>
            <a:pPr>
              <a:spcAft>
                <a:spcPts val="800"/>
              </a:spcAft>
            </a:pPr>
            <a:r>
              <a:rPr lang="en-US" sz="2400" dirty="0"/>
              <a:t>Lower accuracy but predicted true positives. </a:t>
            </a:r>
          </a:p>
          <a:p>
            <a:pPr marL="0">
              <a:spcAft>
                <a:spcPts val="800"/>
              </a:spcAft>
            </a:pPr>
            <a:endParaRPr lang="en-US" sz="2400" dirty="0"/>
          </a:p>
          <a:p>
            <a:r>
              <a:rPr lang="en-US" sz="2400" dirty="0"/>
              <a:t>Average glucose level and Age are important. </a:t>
            </a:r>
          </a:p>
        </p:txBody>
      </p:sp>
    </p:spTree>
    <p:extLst>
      <p:ext uri="{BB962C8B-B14F-4D97-AF65-F5344CB8AC3E}">
        <p14:creationId xmlns:p14="http://schemas.microsoft.com/office/powerpoint/2010/main" val="283529840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EF94-5982-080B-4916-50C9C6CD9D1C}"/>
              </a:ext>
            </a:extLst>
          </p:cNvPr>
          <p:cNvSpPr>
            <a:spLocks noGrp="1"/>
          </p:cNvSpPr>
          <p:nvPr>
            <p:ph type="title"/>
          </p:nvPr>
        </p:nvSpPr>
        <p:spPr>
          <a:xfrm>
            <a:off x="6900672" y="978776"/>
            <a:ext cx="4486656" cy="1174991"/>
          </a:xfrm>
        </p:spPr>
        <p:txBody>
          <a:bodyPr>
            <a:normAutofit/>
          </a:bodyPr>
          <a:lstStyle/>
          <a:p>
            <a:r>
              <a:rPr lang="en-US" sz="2400"/>
              <a:t>Limitations and Future</a:t>
            </a:r>
          </a:p>
        </p:txBody>
      </p:sp>
      <p:pic>
        <p:nvPicPr>
          <p:cNvPr id="24" name="Picture 15" descr="Single tree on a field with cityscape in foggy distance">
            <a:extLst>
              <a:ext uri="{FF2B5EF4-FFF2-40B4-BE49-F238E27FC236}">
                <a16:creationId xmlns:a16="http://schemas.microsoft.com/office/drawing/2014/main" id="{74E35215-B4B4-CA96-3394-FDF9DF4B7AE1}"/>
              </a:ext>
            </a:extLst>
          </p:cNvPr>
          <p:cNvPicPr>
            <a:picLocks noChangeAspect="1"/>
          </p:cNvPicPr>
          <p:nvPr/>
        </p:nvPicPr>
        <p:blipFill rotWithShape="1">
          <a:blip r:embed="rId3"/>
          <a:srcRect r="40980"/>
          <a:stretch/>
        </p:blipFill>
        <p:spPr>
          <a:xfrm>
            <a:off x="20" y="10"/>
            <a:ext cx="6086621" cy="6857990"/>
          </a:xfrm>
          <a:prstGeom prst="rect">
            <a:avLst/>
          </a:prstGeom>
        </p:spPr>
      </p:pic>
      <p:sp>
        <p:nvSpPr>
          <p:cNvPr id="14" name="Content Placeholder 13">
            <a:extLst>
              <a:ext uri="{FF2B5EF4-FFF2-40B4-BE49-F238E27FC236}">
                <a16:creationId xmlns:a16="http://schemas.microsoft.com/office/drawing/2014/main" id="{018723C6-04CD-4F0F-8921-94FF392C9FE0}"/>
              </a:ext>
            </a:extLst>
          </p:cNvPr>
          <p:cNvSpPr>
            <a:spLocks noGrp="1"/>
          </p:cNvSpPr>
          <p:nvPr>
            <p:ph idx="1"/>
          </p:nvPr>
        </p:nvSpPr>
        <p:spPr>
          <a:xfrm>
            <a:off x="6900671" y="2640692"/>
            <a:ext cx="4827137" cy="3255252"/>
          </a:xfrm>
        </p:spPr>
        <p:txBody>
          <a:bodyPr>
            <a:normAutofit/>
          </a:bodyPr>
          <a:lstStyle/>
          <a:p>
            <a:pPr marL="0" marR="0">
              <a:spcBef>
                <a:spcPts val="0"/>
              </a:spcBef>
              <a:spcAft>
                <a:spcPts val="800"/>
              </a:spcAft>
            </a:pPr>
            <a:r>
              <a:rPr lang="en-US" sz="2800" kern="100" dirty="0">
                <a:effectLst/>
                <a:latin typeface="Calibri" panose="020F0502020204030204" pitchFamily="34" charset="0"/>
                <a:ea typeface="Calibri" panose="020F0502020204030204" pitchFamily="34" charset="0"/>
                <a:cs typeface="Calibri" panose="020F0502020204030204" pitchFamily="34" charset="0"/>
              </a:rPr>
              <a:t>Dataset is too small. </a:t>
            </a:r>
          </a:p>
          <a:p>
            <a:pPr marL="0" marR="0" indent="0">
              <a:spcBef>
                <a:spcPts val="0"/>
              </a:spcBef>
              <a:spcAft>
                <a:spcPts val="800"/>
              </a:spcAft>
              <a:buNone/>
            </a:pPr>
            <a:endParaRPr lang="en-US" sz="2800" kern="1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800"/>
              </a:spcAft>
            </a:pPr>
            <a:r>
              <a:rPr lang="en-US" sz="2800" kern="100" dirty="0">
                <a:effectLst/>
                <a:latin typeface="Calibri" panose="020F0502020204030204" pitchFamily="34" charset="0"/>
                <a:ea typeface="Calibri" panose="020F0502020204030204" pitchFamily="34" charset="0"/>
                <a:cs typeface="Calibri" panose="020F0502020204030204" pitchFamily="34" charset="0"/>
              </a:rPr>
              <a:t>The age range is too large.</a:t>
            </a:r>
          </a:p>
          <a:p>
            <a:pPr marL="0" marR="0" indent="0">
              <a:spcBef>
                <a:spcPts val="0"/>
              </a:spcBef>
              <a:spcAft>
                <a:spcPts val="800"/>
              </a:spcAft>
              <a:buNone/>
            </a:pPr>
            <a:endParaRPr lang="en-US" sz="2800" kern="100" dirty="0">
              <a:effectLst/>
              <a:latin typeface="Calibri" panose="020F0502020204030204" pitchFamily="34" charset="0"/>
              <a:ea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Decision Tree can be strengthened.</a:t>
            </a:r>
          </a:p>
        </p:txBody>
      </p:sp>
    </p:spTree>
    <p:extLst>
      <p:ext uri="{BB962C8B-B14F-4D97-AF65-F5344CB8AC3E}">
        <p14:creationId xmlns:p14="http://schemas.microsoft.com/office/powerpoint/2010/main" val="143439765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A3C76-802F-DFBD-1873-5E237CF3BF85}"/>
              </a:ext>
            </a:extLst>
          </p:cNvPr>
          <p:cNvSpPr>
            <a:spLocks noGrp="1"/>
          </p:cNvSpPr>
          <p:nvPr>
            <p:ph type="title"/>
          </p:nvPr>
        </p:nvSpPr>
        <p:spPr>
          <a:xfrm>
            <a:off x="2231136" y="467418"/>
            <a:ext cx="7729728" cy="1188720"/>
          </a:xfrm>
          <a:solidFill>
            <a:srgbClr val="FFFFFF"/>
          </a:solidFill>
        </p:spPr>
        <p:txBody>
          <a:bodyPr>
            <a:normAutofit/>
          </a:bodyPr>
          <a:lstStyle/>
          <a:p>
            <a:r>
              <a:rPr lang="en-US"/>
              <a:t>Resources</a:t>
            </a:r>
          </a:p>
        </p:txBody>
      </p:sp>
      <p:sp>
        <p:nvSpPr>
          <p:cNvPr id="3" name="Content Placeholder 2">
            <a:extLst>
              <a:ext uri="{FF2B5EF4-FFF2-40B4-BE49-F238E27FC236}">
                <a16:creationId xmlns:a16="http://schemas.microsoft.com/office/drawing/2014/main" id="{76592BC6-E9EF-C770-E353-F887BB6ADB89}"/>
              </a:ext>
            </a:extLst>
          </p:cNvPr>
          <p:cNvSpPr>
            <a:spLocks noGrp="1"/>
          </p:cNvSpPr>
          <p:nvPr>
            <p:ph idx="1"/>
          </p:nvPr>
        </p:nvSpPr>
        <p:spPr>
          <a:xfrm>
            <a:off x="1706062" y="2291262"/>
            <a:ext cx="8779512" cy="2879256"/>
          </a:xfrm>
        </p:spPr>
        <p:txBody>
          <a:bodyPr>
            <a:normAutofit/>
          </a:bodyPr>
          <a:lstStyle/>
          <a:p>
            <a:pPr>
              <a:lnSpc>
                <a:spcPct val="150000"/>
              </a:lnSpc>
              <a:spcBef>
                <a:spcPts val="0"/>
              </a:spcBef>
              <a:spcAft>
                <a:spcPts val="800"/>
              </a:spcAft>
            </a:pPr>
            <a:r>
              <a:rPr lang="en-US" u="sng"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https://www.cdc.gov/stroke/facts.htm</a:t>
            </a:r>
            <a:endParaRPr lang="en-US"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50000"/>
              </a:lnSpc>
              <a:spcBef>
                <a:spcPts val="0"/>
              </a:spcBef>
              <a:spcAft>
                <a:spcPts val="800"/>
              </a:spcAft>
            </a:pPr>
            <a:r>
              <a:rPr lang="en-US" u="sng"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https://www.kaggle.com/datasets/fedesoriano/stroke-prediction-dataset</a:t>
            </a:r>
            <a:endParaRPr lang="en-US"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https://www.stat.cmu.edu/capstoneresearch/spring2021/315files/team16.html</a:t>
            </a:r>
            <a:endParaRPr lang="en-US" dirty="0">
              <a:solidFill>
                <a:srgbClr val="0070C0"/>
              </a:solidFill>
              <a:latin typeface="Calibri" panose="020F0502020204030204" pitchFamily="34" charset="0"/>
              <a:cs typeface="Calibri" panose="020F0502020204030204" pitchFamily="34" charset="0"/>
            </a:endParaRPr>
          </a:p>
          <a:p>
            <a:pPr marL="0" indent="0">
              <a:buNone/>
            </a:pPr>
            <a:endParaRPr lang="en-US" dirty="0">
              <a:solidFill>
                <a:srgbClr val="404040"/>
              </a:solidFill>
            </a:endParaRPr>
          </a:p>
        </p:txBody>
      </p:sp>
    </p:spTree>
    <p:extLst>
      <p:ext uri="{BB962C8B-B14F-4D97-AF65-F5344CB8AC3E}">
        <p14:creationId xmlns:p14="http://schemas.microsoft.com/office/powerpoint/2010/main" val="12047153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5" name="Rectangle 10">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6D5C2-0838-C7C9-F85B-EAEE21A3BA08}"/>
              </a:ext>
            </a:extLst>
          </p:cNvPr>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chor="ctr">
            <a:normAutofit/>
          </a:bodyPr>
          <a:lstStyle/>
          <a:p>
            <a:r>
              <a:rPr lang="en-US" sz="2800"/>
              <a:t>Introduction</a:t>
            </a:r>
          </a:p>
        </p:txBody>
      </p:sp>
      <p:sp>
        <p:nvSpPr>
          <p:cNvPr id="3" name="Content Placeholder 2">
            <a:extLst>
              <a:ext uri="{FF2B5EF4-FFF2-40B4-BE49-F238E27FC236}">
                <a16:creationId xmlns:a16="http://schemas.microsoft.com/office/drawing/2014/main" id="{8BFB4D24-623C-C0D1-8DE7-ACA97F5C5249}"/>
              </a:ext>
            </a:extLst>
          </p:cNvPr>
          <p:cNvSpPr>
            <a:spLocks noGrp="1"/>
          </p:cNvSpPr>
          <p:nvPr>
            <p:ph type="body" sz="half" idx="2"/>
          </p:nvPr>
        </p:nvSpPr>
        <p:spPr>
          <a:xfrm>
            <a:off x="804672" y="2858703"/>
            <a:ext cx="4475892" cy="3042547"/>
          </a:xfrm>
        </p:spPr>
        <p:txBody>
          <a:bodyPr vert="horz" lIns="91440" tIns="45720" rIns="91440" bIns="45720" rtlCol="0">
            <a:noAutofit/>
          </a:bodyPr>
          <a:lstStyle/>
          <a:p>
            <a:pPr algn="l"/>
            <a:r>
              <a:rPr lang="en-US" sz="1800" dirty="0">
                <a:cs typeface="Calibri" panose="020F0502020204030204" pitchFamily="34" charset="0"/>
              </a:rPr>
              <a:t>My name is Sofia Mirshed, my background is in healthcare. </a:t>
            </a:r>
          </a:p>
          <a:p>
            <a:pPr algn="l"/>
            <a:endParaRPr lang="en-US" sz="1800" dirty="0">
              <a:cs typeface="Calibri" panose="020F0502020204030204" pitchFamily="34" charset="0"/>
            </a:endParaRPr>
          </a:p>
          <a:p>
            <a:pPr algn="l"/>
            <a:r>
              <a:rPr lang="en-US" sz="1800" dirty="0">
                <a:cs typeface="Calibri" panose="020F0502020204030204" pitchFamily="34" charset="0"/>
              </a:rPr>
              <a:t>My long-term goal is to improve people’s lives and drive innovation in medicine. </a:t>
            </a:r>
          </a:p>
          <a:p>
            <a:pPr indent="-228600" algn="l">
              <a:buFont typeface="Arial" panose="020B0604020202020204" pitchFamily="34" charset="0"/>
              <a:buChar char="•"/>
            </a:pPr>
            <a:endParaRPr lang="en-US" sz="1800" dirty="0">
              <a:cs typeface="Calibri" panose="020F0502020204030204" pitchFamily="34" charset="0"/>
            </a:endParaRPr>
          </a:p>
          <a:p>
            <a:pPr algn="l"/>
            <a:endParaRPr lang="en-US" sz="1800" dirty="0">
              <a:cs typeface="Calibri" panose="020F0502020204030204" pitchFamily="34" charset="0"/>
            </a:endParaRPr>
          </a:p>
          <a:p>
            <a:pPr algn="l"/>
            <a:r>
              <a:rPr lang="en-US" sz="1800" dirty="0">
                <a:cs typeface="Calibri" panose="020F0502020204030204" pitchFamily="34" charset="0"/>
              </a:rPr>
              <a:t>Contact Info:</a:t>
            </a:r>
          </a:p>
          <a:p>
            <a:pPr algn="l"/>
            <a:r>
              <a:rPr lang="en-US" sz="1800" dirty="0">
                <a:cs typeface="Calibri" panose="020F0502020204030204" pitchFamily="34" charset="0"/>
              </a:rPr>
              <a:t>sofia.mirshed@gmail.com</a:t>
            </a:r>
          </a:p>
        </p:txBody>
      </p:sp>
      <p:sp>
        <p:nvSpPr>
          <p:cNvPr id="47" name="Rectangle 12">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14">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279A75BB-F5C8-77EE-0378-825A37377D30}"/>
              </a:ext>
            </a:extLst>
          </p:cNvPr>
          <p:cNvPicPr>
            <a:picLocks noGrp="1" noChangeAspect="1"/>
          </p:cNvPicPr>
          <p:nvPr>
            <p:ph type="pic" idx="1"/>
          </p:nvPr>
        </p:nvPicPr>
        <p:blipFill rotWithShape="1">
          <a:blip r:embed="rId3"/>
          <a:srcRect r="-2" b="12962"/>
          <a:stretch/>
        </p:blipFill>
        <p:spPr>
          <a:xfrm>
            <a:off x="7208520" y="1126397"/>
            <a:ext cx="3867912" cy="4288536"/>
          </a:xfrm>
          <a:prstGeom prst="rect">
            <a:avLst/>
          </a:prstGeom>
          <a:ln w="31750">
            <a:noFill/>
          </a:ln>
        </p:spPr>
      </p:pic>
    </p:spTree>
    <p:extLst>
      <p:ext uri="{BB962C8B-B14F-4D97-AF65-F5344CB8AC3E}">
        <p14:creationId xmlns:p14="http://schemas.microsoft.com/office/powerpoint/2010/main" val="395512002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4" name="Picture 4" descr="3D black question marks with one yellow question mark">
            <a:extLst>
              <a:ext uri="{FF2B5EF4-FFF2-40B4-BE49-F238E27FC236}">
                <a16:creationId xmlns:a16="http://schemas.microsoft.com/office/drawing/2014/main" id="{298EFA4D-CA74-5024-0BD4-BD613B9F89AB}"/>
              </a:ext>
            </a:extLst>
          </p:cNvPr>
          <p:cNvPicPr>
            <a:picLocks noChangeAspect="1"/>
          </p:cNvPicPr>
          <p:nvPr/>
        </p:nvPicPr>
        <p:blipFill rotWithShape="1">
          <a:blip r:embed="rId2"/>
          <a:srcRect t="86" b="4572"/>
          <a:stretch/>
        </p:blipFill>
        <p:spPr>
          <a:xfrm>
            <a:off x="20" y="10"/>
            <a:ext cx="12191980" cy="4242806"/>
          </a:xfrm>
          <a:prstGeom prst="rect">
            <a:avLst/>
          </a:prstGeom>
        </p:spPr>
      </p:pic>
      <p:sp>
        <p:nvSpPr>
          <p:cNvPr id="2" name="Title 1">
            <a:extLst>
              <a:ext uri="{FF2B5EF4-FFF2-40B4-BE49-F238E27FC236}">
                <a16:creationId xmlns:a16="http://schemas.microsoft.com/office/drawing/2014/main" id="{0C3CB741-19A3-F023-68AF-FABBD6BB4CA0}"/>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3800"/>
              <a:t>Questions?</a:t>
            </a:r>
          </a:p>
        </p:txBody>
      </p:sp>
    </p:spTree>
    <p:extLst>
      <p:ext uri="{BB962C8B-B14F-4D97-AF65-F5344CB8AC3E}">
        <p14:creationId xmlns:p14="http://schemas.microsoft.com/office/powerpoint/2010/main" val="4065296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 name="Picture 17" descr="Blue award ribbon">
            <a:extLst>
              <a:ext uri="{FF2B5EF4-FFF2-40B4-BE49-F238E27FC236}">
                <a16:creationId xmlns:a16="http://schemas.microsoft.com/office/drawing/2014/main" id="{2FB5DDD2-B76F-75E9-F83D-EE53774C03F7}"/>
              </a:ext>
            </a:extLst>
          </p:cNvPr>
          <p:cNvPicPr>
            <a:picLocks noChangeAspect="1"/>
          </p:cNvPicPr>
          <p:nvPr/>
        </p:nvPicPr>
        <p:blipFill rotWithShape="1">
          <a:blip r:embed="rId2"/>
          <a:srcRect l="7987" r="18646" b="-1"/>
          <a:stretch/>
        </p:blipFill>
        <p:spPr>
          <a:xfrm>
            <a:off x="20" y="10"/>
            <a:ext cx="7537684" cy="6857990"/>
          </a:xfrm>
          <a:prstGeom prst="rect">
            <a:avLst/>
          </a:prstGeom>
        </p:spPr>
      </p:pic>
      <p:sp>
        <p:nvSpPr>
          <p:cNvPr id="2" name="Title 1">
            <a:extLst>
              <a:ext uri="{FF2B5EF4-FFF2-40B4-BE49-F238E27FC236}">
                <a16:creationId xmlns:a16="http://schemas.microsoft.com/office/drawing/2014/main" id="{390C4589-9077-3C4F-58DE-0039F7525389}"/>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a:normAutofit/>
          </a:bodyPr>
          <a:lstStyle/>
          <a:p>
            <a:r>
              <a:rPr lang="en-US">
                <a:solidFill>
                  <a:schemeClr val="tx1">
                    <a:lumMod val="85000"/>
                    <a:lumOff val="15000"/>
                  </a:schemeClr>
                </a:solidFill>
              </a:rPr>
              <a:t>Thank you!</a:t>
            </a:r>
          </a:p>
        </p:txBody>
      </p:sp>
      <p:sp>
        <p:nvSpPr>
          <p:cNvPr id="22" name="Rectangle 21">
            <a:extLst>
              <a:ext uri="{FF2B5EF4-FFF2-40B4-BE49-F238E27FC236}">
                <a16:creationId xmlns:a16="http://schemas.microsoft.com/office/drawing/2014/main" id="{68D8C857-9447-4941-8520-9A44A926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326F12-E81A-E94F-A26D-9E44C5AE81C6}"/>
              </a:ext>
            </a:extLst>
          </p:cNvPr>
          <p:cNvSpPr>
            <a:spLocks noGrp="1"/>
          </p:cNvSpPr>
          <p:nvPr>
            <p:ph idx="1"/>
          </p:nvPr>
        </p:nvSpPr>
        <p:spPr>
          <a:xfrm>
            <a:off x="8242273" y="973600"/>
            <a:ext cx="3374136" cy="4924280"/>
          </a:xfrm>
        </p:spPr>
        <p:txBody>
          <a:bodyPr anchor="ctr">
            <a:normAutofit/>
          </a:bodyPr>
          <a:lstStyle/>
          <a:p>
            <a:pPr marL="0" indent="0">
              <a:buNone/>
            </a:pPr>
            <a:r>
              <a:rPr lang="en-US">
                <a:solidFill>
                  <a:srgbClr val="FFFFFF"/>
                </a:solidFill>
              </a:rPr>
              <a:t>Fullstack Academy</a:t>
            </a:r>
          </a:p>
          <a:p>
            <a:pPr marL="0" indent="0">
              <a:buNone/>
            </a:pPr>
            <a:r>
              <a:rPr lang="en-US">
                <a:solidFill>
                  <a:srgbClr val="FFFFFF"/>
                </a:solidFill>
              </a:rPr>
              <a:t>Instructors: Mel and Daniel</a:t>
            </a:r>
          </a:p>
        </p:txBody>
      </p:sp>
    </p:spTree>
    <p:extLst>
      <p:ext uri="{BB962C8B-B14F-4D97-AF65-F5344CB8AC3E}">
        <p14:creationId xmlns:p14="http://schemas.microsoft.com/office/powerpoint/2010/main" val="657676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EA28-CA1E-A1CA-DB55-5CF46D59C501}"/>
              </a:ext>
            </a:extLst>
          </p:cNvPr>
          <p:cNvSpPr>
            <a:spLocks noGrp="1"/>
          </p:cNvSpPr>
          <p:nvPr>
            <p:ph type="title"/>
          </p:nvPr>
        </p:nvSpPr>
        <p:spPr>
          <a:xfrm>
            <a:off x="6900672" y="978776"/>
            <a:ext cx="4486656" cy="1174991"/>
          </a:xfrm>
        </p:spPr>
        <p:txBody>
          <a:bodyPr>
            <a:normAutofit/>
          </a:bodyPr>
          <a:lstStyle/>
          <a:p>
            <a:r>
              <a:rPr lang="en-US" sz="2400"/>
              <a:t>Background Info</a:t>
            </a:r>
          </a:p>
        </p:txBody>
      </p:sp>
      <p:pic>
        <p:nvPicPr>
          <p:cNvPr id="5" name="Picture 4">
            <a:extLst>
              <a:ext uri="{FF2B5EF4-FFF2-40B4-BE49-F238E27FC236}">
                <a16:creationId xmlns:a16="http://schemas.microsoft.com/office/drawing/2014/main" id="{C88D40F9-A219-428D-8223-5EB97F54CB81}"/>
              </a:ext>
            </a:extLst>
          </p:cNvPr>
          <p:cNvPicPr>
            <a:picLocks noChangeAspect="1"/>
          </p:cNvPicPr>
          <p:nvPr/>
        </p:nvPicPr>
        <p:blipFill rotWithShape="1">
          <a:blip r:embed="rId3"/>
          <a:srcRect l="10945" r="25598"/>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22AE887F-C45E-4922-3686-343488EBA0B0}"/>
              </a:ext>
            </a:extLst>
          </p:cNvPr>
          <p:cNvSpPr>
            <a:spLocks noGrp="1"/>
          </p:cNvSpPr>
          <p:nvPr>
            <p:ph idx="1"/>
          </p:nvPr>
        </p:nvSpPr>
        <p:spPr>
          <a:xfrm>
            <a:off x="6900672" y="2640692"/>
            <a:ext cx="4486656" cy="3255252"/>
          </a:xfrm>
        </p:spPr>
        <p:txBody>
          <a:bodyPr>
            <a:normAutofit/>
          </a:bodyPr>
          <a:lstStyle/>
          <a:p>
            <a:endParaRPr lang="en-US" dirty="0"/>
          </a:p>
          <a:p>
            <a:r>
              <a:rPr lang="en-US" sz="2400" dirty="0"/>
              <a:t>Every 40 seconds someone in the United States has a stroke. </a:t>
            </a:r>
          </a:p>
          <a:p>
            <a:pPr marL="0" indent="0">
              <a:buNone/>
            </a:pPr>
            <a:endParaRPr lang="en-US" sz="2400" dirty="0"/>
          </a:p>
          <a:p>
            <a:r>
              <a:rPr lang="en-US" sz="2400" dirty="0"/>
              <a:t>Every 3.5 minutes someone dies of stroke.</a:t>
            </a:r>
          </a:p>
          <a:p>
            <a:endParaRPr lang="en-US" dirty="0"/>
          </a:p>
        </p:txBody>
      </p:sp>
    </p:spTree>
    <p:extLst>
      <p:ext uri="{BB962C8B-B14F-4D97-AF65-F5344CB8AC3E}">
        <p14:creationId xmlns:p14="http://schemas.microsoft.com/office/powerpoint/2010/main" val="402713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2C000D-974B-A139-87E0-98CFC4DE2C8A}"/>
              </a:ext>
            </a:extLst>
          </p:cNvPr>
          <p:cNvPicPr>
            <a:picLocks noChangeAspect="1"/>
          </p:cNvPicPr>
          <p:nvPr/>
        </p:nvPicPr>
        <p:blipFill rotWithShape="1">
          <a:blip r:embed="rId3"/>
          <a:srcRect l="33333"/>
          <a:stretch/>
        </p:blipFill>
        <p:spPr>
          <a:xfrm>
            <a:off x="642" y="10"/>
            <a:ext cx="6096000" cy="6857990"/>
          </a:xfrm>
          <a:prstGeom prst="rect">
            <a:avLst/>
          </a:prstGeom>
        </p:spPr>
      </p:pic>
      <p:sp>
        <p:nvSpPr>
          <p:cNvPr id="2" name="Title 1">
            <a:extLst>
              <a:ext uri="{FF2B5EF4-FFF2-40B4-BE49-F238E27FC236}">
                <a16:creationId xmlns:a16="http://schemas.microsoft.com/office/drawing/2014/main" id="{94802A78-3EB8-DB4E-BD56-375E79217551}"/>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en-US" sz="2400">
                <a:solidFill>
                  <a:schemeClr val="bg1"/>
                </a:solidFill>
              </a:rPr>
              <a:t>Who is affected?</a:t>
            </a:r>
          </a:p>
        </p:txBody>
      </p:sp>
      <p:sp>
        <p:nvSpPr>
          <p:cNvPr id="5" name="Content Placeholder 4">
            <a:extLst>
              <a:ext uri="{FF2B5EF4-FFF2-40B4-BE49-F238E27FC236}">
                <a16:creationId xmlns:a16="http://schemas.microsoft.com/office/drawing/2014/main" id="{E79DBD23-4F4E-261F-706C-F8D79B2A20FE}"/>
              </a:ext>
            </a:extLst>
          </p:cNvPr>
          <p:cNvSpPr>
            <a:spLocks noGrp="1"/>
          </p:cNvSpPr>
          <p:nvPr>
            <p:ph idx="1"/>
          </p:nvPr>
        </p:nvSpPr>
        <p:spPr>
          <a:xfrm>
            <a:off x="6743941" y="976129"/>
            <a:ext cx="4804931" cy="4919815"/>
          </a:xfrm>
        </p:spPr>
        <p:txBody>
          <a:bodyPr anchor="ctr">
            <a:normAutofit/>
          </a:bodyPr>
          <a:lstStyle/>
          <a:p>
            <a:r>
              <a:rPr lang="en-US" sz="2400" dirty="0"/>
              <a:t>High blood pressure</a:t>
            </a:r>
          </a:p>
          <a:p>
            <a:r>
              <a:rPr lang="en-US" sz="2400" dirty="0"/>
              <a:t>High cholesterol</a:t>
            </a:r>
          </a:p>
          <a:p>
            <a:r>
              <a:rPr lang="en-US" sz="2400" dirty="0"/>
              <a:t>Smoking</a:t>
            </a:r>
          </a:p>
          <a:p>
            <a:r>
              <a:rPr lang="en-US" sz="2400" dirty="0"/>
              <a:t>Obesity</a:t>
            </a:r>
          </a:p>
          <a:p>
            <a:r>
              <a:rPr lang="en-US" sz="2400" dirty="0"/>
              <a:t>Diabetes</a:t>
            </a:r>
          </a:p>
          <a:p>
            <a:pPr marL="0" indent="0">
              <a:buNone/>
            </a:pPr>
            <a:endParaRPr lang="en-US" sz="2400" dirty="0"/>
          </a:p>
          <a:p>
            <a:pPr marL="0" indent="0">
              <a:buNone/>
            </a:pPr>
            <a:r>
              <a:rPr lang="en-US" sz="2400" dirty="0"/>
              <a:t>1 in 3 US adults have at least one.</a:t>
            </a:r>
          </a:p>
        </p:txBody>
      </p:sp>
    </p:spTree>
    <p:extLst>
      <p:ext uri="{BB962C8B-B14F-4D97-AF65-F5344CB8AC3E}">
        <p14:creationId xmlns:p14="http://schemas.microsoft.com/office/powerpoint/2010/main" val="251034180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4" name="Rectangle 412">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FFAB6B-69CC-98EB-8DAE-340EA16FC589}"/>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a:t>Goals</a:t>
            </a:r>
          </a:p>
        </p:txBody>
      </p:sp>
      <p:sp useBgFill="1">
        <p:nvSpPr>
          <p:cNvPr id="418" name="Rectangle 414">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8" name="Content Placeholder 2">
            <a:extLst>
              <a:ext uri="{FF2B5EF4-FFF2-40B4-BE49-F238E27FC236}">
                <a16:creationId xmlns:a16="http://schemas.microsoft.com/office/drawing/2014/main" id="{5F246236-F5F3-1C0C-DBB8-64F6C41699B5}"/>
              </a:ext>
            </a:extLst>
          </p:cNvPr>
          <p:cNvGraphicFramePr>
            <a:graphicFrameLocks noGrp="1"/>
          </p:cNvGraphicFramePr>
          <p:nvPr>
            <p:ph idx="1"/>
            <p:extLst>
              <p:ext uri="{D42A27DB-BD31-4B8C-83A1-F6EECF244321}">
                <p14:modId xmlns:p14="http://schemas.microsoft.com/office/powerpoint/2010/main" val="3560696364"/>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372200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6B69A1-E097-3FAC-E2F4-2EECA1F9722C}"/>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Data Info</a:t>
            </a:r>
          </a:p>
        </p:txBody>
      </p:sp>
      <p:sp>
        <p:nvSpPr>
          <p:cNvPr id="3" name="Content Placeholder 2">
            <a:extLst>
              <a:ext uri="{FF2B5EF4-FFF2-40B4-BE49-F238E27FC236}">
                <a16:creationId xmlns:a16="http://schemas.microsoft.com/office/drawing/2014/main" id="{AB6A4CAE-D14E-6F3F-71CE-A037436D5074}"/>
              </a:ext>
            </a:extLst>
          </p:cNvPr>
          <p:cNvSpPr>
            <a:spLocks noGrp="1"/>
          </p:cNvSpPr>
          <p:nvPr>
            <p:ph idx="1"/>
          </p:nvPr>
        </p:nvSpPr>
        <p:spPr>
          <a:xfrm>
            <a:off x="643468" y="2638044"/>
            <a:ext cx="3363974" cy="3415622"/>
          </a:xfrm>
        </p:spPr>
        <p:txBody>
          <a:bodyPr>
            <a:normAutofit/>
          </a:bodyPr>
          <a:lstStyle/>
          <a:p>
            <a:pPr marL="0" marR="0" indent="0">
              <a:spcBef>
                <a:spcPts val="0"/>
              </a:spcBef>
              <a:spcAft>
                <a:spcPts val="800"/>
              </a:spcAft>
              <a:buNone/>
            </a:pPr>
            <a:r>
              <a:rPr lang="en-US" sz="2400" kern="100" dirty="0">
                <a:solidFill>
                  <a:schemeClr val="bg1"/>
                </a:solidFill>
                <a:latin typeface="Calibri" panose="020F0502020204030204" pitchFamily="34" charset="0"/>
                <a:ea typeface="Calibri" panose="020F0502020204030204" pitchFamily="34" charset="0"/>
                <a:cs typeface="Calibri" panose="020F0502020204030204" pitchFamily="34" charset="0"/>
              </a:rPr>
              <a:t>F</a:t>
            </a:r>
            <a:r>
              <a:rPr lang="en-US"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rom Kaggle: </a:t>
            </a:r>
          </a:p>
          <a:p>
            <a:pPr marL="0" marR="0" indent="0">
              <a:spcBef>
                <a:spcPts val="0"/>
              </a:spcBef>
              <a:spcAft>
                <a:spcPts val="800"/>
              </a:spcAft>
              <a:buNone/>
            </a:pPr>
            <a:endPar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5110 observations </a:t>
            </a:r>
          </a:p>
          <a:p>
            <a:pPr>
              <a:spcBef>
                <a:spcPts val="0"/>
              </a:spcBef>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12 attributes</a:t>
            </a:r>
          </a:p>
          <a:p>
            <a:pPr>
              <a:spcBef>
                <a:spcPts val="0"/>
              </a:spcBef>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11 clinical features</a:t>
            </a: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solidFill>
                <a:schemeClr val="bg1"/>
              </a:solidFill>
            </a:endParaRPr>
          </a:p>
        </p:txBody>
      </p:sp>
      <p:graphicFrame>
        <p:nvGraphicFramePr>
          <p:cNvPr id="4" name="Table 4">
            <a:extLst>
              <a:ext uri="{FF2B5EF4-FFF2-40B4-BE49-F238E27FC236}">
                <a16:creationId xmlns:a16="http://schemas.microsoft.com/office/drawing/2014/main" id="{4616ED96-41AA-969A-2A53-2623BD359DBB}"/>
              </a:ext>
            </a:extLst>
          </p:cNvPr>
          <p:cNvGraphicFramePr>
            <a:graphicFrameLocks noGrp="1"/>
          </p:cNvGraphicFramePr>
          <p:nvPr>
            <p:extLst>
              <p:ext uri="{D42A27DB-BD31-4B8C-83A1-F6EECF244321}">
                <p14:modId xmlns:p14="http://schemas.microsoft.com/office/powerpoint/2010/main" val="3653745958"/>
              </p:ext>
            </p:extLst>
          </p:nvPr>
        </p:nvGraphicFramePr>
        <p:xfrm>
          <a:off x="5584796" y="643467"/>
          <a:ext cx="5676703" cy="5410200"/>
        </p:xfrm>
        <a:graphic>
          <a:graphicData uri="http://schemas.openxmlformats.org/drawingml/2006/table">
            <a:tbl>
              <a:tblPr firstRow="1" bandRow="1">
                <a:solidFill>
                  <a:schemeClr val="bg1"/>
                </a:solidFill>
                <a:tableStyleId>{5C22544A-7EE6-4342-B048-85BDC9FD1C3A}</a:tableStyleId>
              </a:tblPr>
              <a:tblGrid>
                <a:gridCol w="1573981">
                  <a:extLst>
                    <a:ext uri="{9D8B030D-6E8A-4147-A177-3AD203B41FA5}">
                      <a16:colId xmlns:a16="http://schemas.microsoft.com/office/drawing/2014/main" val="3307420980"/>
                    </a:ext>
                  </a:extLst>
                </a:gridCol>
                <a:gridCol w="4102722">
                  <a:extLst>
                    <a:ext uri="{9D8B030D-6E8A-4147-A177-3AD203B41FA5}">
                      <a16:colId xmlns:a16="http://schemas.microsoft.com/office/drawing/2014/main" val="70503286"/>
                    </a:ext>
                  </a:extLst>
                </a:gridCol>
              </a:tblGrid>
              <a:tr h="386832">
                <a:tc>
                  <a:txBody>
                    <a:bodyPr/>
                    <a:lstStyle/>
                    <a:p>
                      <a:r>
                        <a:rPr lang="en-US" sz="1300" b="0" cap="none" spc="0">
                          <a:solidFill>
                            <a:schemeClr val="bg1"/>
                          </a:solidFill>
                        </a:rPr>
                        <a:t>Attributes</a:t>
                      </a:r>
                    </a:p>
                  </a:txBody>
                  <a:tcPr marL="106243" marR="93427" marT="81725" marB="81725"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US" sz="1300" b="0" cap="none" spc="0">
                          <a:solidFill>
                            <a:schemeClr val="bg1"/>
                          </a:solidFill>
                        </a:rPr>
                        <a:t>Information</a:t>
                      </a:r>
                    </a:p>
                  </a:txBody>
                  <a:tcPr marL="106243" marR="93427" marT="81725" marB="81725"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265693548"/>
                  </a:ext>
                </a:extLst>
              </a:tr>
              <a:tr h="386832">
                <a:tc>
                  <a:txBody>
                    <a:bodyPr/>
                    <a:lstStyle/>
                    <a:p>
                      <a:r>
                        <a:rPr lang="en-US" sz="1300" cap="none" spc="0">
                          <a:solidFill>
                            <a:schemeClr val="tx1"/>
                          </a:solidFill>
                        </a:rPr>
                        <a:t>id</a:t>
                      </a:r>
                    </a:p>
                  </a:txBody>
                  <a:tcPr marL="106243" marR="93427" marT="81725" marB="81725">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300" cap="none" spc="0">
                          <a:solidFill>
                            <a:schemeClr val="tx1"/>
                          </a:solidFill>
                        </a:rPr>
                        <a:t>Unique identifier</a:t>
                      </a:r>
                    </a:p>
                  </a:txBody>
                  <a:tcPr marL="106243" marR="93427" marT="81725" marB="81725">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610644886"/>
                  </a:ext>
                </a:extLst>
              </a:tr>
              <a:tr h="386832">
                <a:tc>
                  <a:txBody>
                    <a:bodyPr/>
                    <a:lstStyle/>
                    <a:p>
                      <a:r>
                        <a:rPr lang="en-US" sz="1300" cap="none" spc="0">
                          <a:solidFill>
                            <a:schemeClr val="tx1"/>
                          </a:solidFill>
                        </a:rPr>
                        <a:t>gender</a:t>
                      </a:r>
                    </a:p>
                  </a:txBody>
                  <a:tcPr marL="106243" marR="93427" marT="81725" marB="81725">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rPr>
                        <a:t>“Male”, “Female”, or “Other”</a:t>
                      </a:r>
                    </a:p>
                  </a:txBody>
                  <a:tcPr marL="106243" marR="93427" marT="81725" marB="81725">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257636814"/>
                  </a:ext>
                </a:extLst>
              </a:tr>
              <a:tr h="386832">
                <a:tc>
                  <a:txBody>
                    <a:bodyPr/>
                    <a:lstStyle/>
                    <a:p>
                      <a:r>
                        <a:rPr lang="en-US" sz="1300" cap="none" spc="0">
                          <a:solidFill>
                            <a:schemeClr val="tx1"/>
                          </a:solidFill>
                        </a:rPr>
                        <a:t>age</a:t>
                      </a:r>
                    </a:p>
                  </a:txBody>
                  <a:tcPr marL="106243" marR="93427" marT="81725" marB="81725">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rPr>
                        <a:t>Age of patient</a:t>
                      </a:r>
                    </a:p>
                  </a:txBody>
                  <a:tcPr marL="106243" marR="93427" marT="81725" marB="81725">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503564960"/>
                  </a:ext>
                </a:extLst>
              </a:tr>
              <a:tr h="386832">
                <a:tc>
                  <a:txBody>
                    <a:bodyPr/>
                    <a:lstStyle/>
                    <a:p>
                      <a:r>
                        <a:rPr lang="en-US" sz="1300" cap="none" spc="0">
                          <a:solidFill>
                            <a:schemeClr val="tx1"/>
                          </a:solidFill>
                        </a:rPr>
                        <a:t>hypertension</a:t>
                      </a:r>
                    </a:p>
                  </a:txBody>
                  <a:tcPr marL="106243" marR="93427" marT="81725" marB="81725">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rPr>
                        <a:t>0 for No hypertension, 1 for hypertension</a:t>
                      </a:r>
                    </a:p>
                  </a:txBody>
                  <a:tcPr marL="106243" marR="93427" marT="81725" marB="81725">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645225455"/>
                  </a:ext>
                </a:extLst>
              </a:tr>
              <a:tr h="386832">
                <a:tc>
                  <a:txBody>
                    <a:bodyPr/>
                    <a:lstStyle/>
                    <a:p>
                      <a:r>
                        <a:rPr lang="en-US" sz="1300" cap="none" spc="0">
                          <a:solidFill>
                            <a:schemeClr val="tx1"/>
                          </a:solidFill>
                        </a:rPr>
                        <a:t>heart_disease</a:t>
                      </a:r>
                    </a:p>
                  </a:txBody>
                  <a:tcPr marL="106243" marR="93427" marT="81725" marB="81725">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rPr>
                        <a:t>0 for No heart disease, 1 for heart disease</a:t>
                      </a:r>
                    </a:p>
                  </a:txBody>
                  <a:tcPr marL="106243" marR="93427" marT="81725" marB="81725">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939452308"/>
                  </a:ext>
                </a:extLst>
              </a:tr>
              <a:tr h="386832">
                <a:tc>
                  <a:txBody>
                    <a:bodyPr/>
                    <a:lstStyle/>
                    <a:p>
                      <a:r>
                        <a:rPr lang="en-US" sz="1300" cap="none" spc="0">
                          <a:solidFill>
                            <a:schemeClr val="tx1"/>
                          </a:solidFill>
                        </a:rPr>
                        <a:t>ever_married</a:t>
                      </a:r>
                    </a:p>
                  </a:txBody>
                  <a:tcPr marL="106243" marR="93427" marT="81725" marB="81725">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rPr>
                        <a:t>“Yes” or “No”</a:t>
                      </a:r>
                    </a:p>
                  </a:txBody>
                  <a:tcPr marL="106243" marR="93427" marT="81725" marB="81725">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398170303"/>
                  </a:ext>
                </a:extLst>
              </a:tr>
              <a:tr h="577524">
                <a:tc>
                  <a:txBody>
                    <a:bodyPr/>
                    <a:lstStyle/>
                    <a:p>
                      <a:r>
                        <a:rPr lang="en-US" sz="1300" cap="none" spc="0">
                          <a:solidFill>
                            <a:schemeClr val="tx1"/>
                          </a:solidFill>
                        </a:rPr>
                        <a:t>work_type</a:t>
                      </a:r>
                    </a:p>
                  </a:txBody>
                  <a:tcPr marL="106243" marR="93427" marT="81725" marB="81725">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rPr>
                        <a:t>“children”, “Govt_job”, “Never_worked”, “Private” or “Self-employed”</a:t>
                      </a:r>
                    </a:p>
                  </a:txBody>
                  <a:tcPr marL="106243" marR="93427" marT="81725" marB="81725">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956912722"/>
                  </a:ext>
                </a:extLst>
              </a:tr>
              <a:tr h="386832">
                <a:tc>
                  <a:txBody>
                    <a:bodyPr/>
                    <a:lstStyle/>
                    <a:p>
                      <a:r>
                        <a:rPr lang="en-US" sz="1300" cap="none" spc="0">
                          <a:solidFill>
                            <a:schemeClr val="tx1"/>
                          </a:solidFill>
                        </a:rPr>
                        <a:t>Residence_type</a:t>
                      </a:r>
                    </a:p>
                  </a:txBody>
                  <a:tcPr marL="106243" marR="93427" marT="81725" marB="81725">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rPr>
                        <a:t>“Rural” or “Urban”</a:t>
                      </a:r>
                    </a:p>
                  </a:txBody>
                  <a:tcPr marL="106243" marR="93427" marT="81725" marB="81725">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207506407"/>
                  </a:ext>
                </a:extLst>
              </a:tr>
              <a:tr h="386832">
                <a:tc>
                  <a:txBody>
                    <a:bodyPr/>
                    <a:lstStyle/>
                    <a:p>
                      <a:r>
                        <a:rPr lang="en-US" sz="1300" cap="none" spc="0">
                          <a:solidFill>
                            <a:schemeClr val="tx1"/>
                          </a:solidFill>
                        </a:rPr>
                        <a:t>avg_glucose_level</a:t>
                      </a:r>
                    </a:p>
                  </a:txBody>
                  <a:tcPr marL="106243" marR="93427" marT="81725" marB="81725">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rPr>
                        <a:t>Average glucose level in blood</a:t>
                      </a:r>
                    </a:p>
                  </a:txBody>
                  <a:tcPr marL="106243" marR="93427" marT="81725" marB="81725">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219997479"/>
                  </a:ext>
                </a:extLst>
              </a:tr>
              <a:tr h="386832">
                <a:tc>
                  <a:txBody>
                    <a:bodyPr/>
                    <a:lstStyle/>
                    <a:p>
                      <a:r>
                        <a:rPr lang="en-US" sz="1300" cap="none" spc="0">
                          <a:solidFill>
                            <a:schemeClr val="tx1"/>
                          </a:solidFill>
                        </a:rPr>
                        <a:t>bmi</a:t>
                      </a:r>
                    </a:p>
                  </a:txBody>
                  <a:tcPr marL="106243" marR="93427" marT="81725" marB="81725">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rPr>
                        <a:t>Body mass index</a:t>
                      </a:r>
                    </a:p>
                  </a:txBody>
                  <a:tcPr marL="106243" marR="93427" marT="81725" marB="81725">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653717551"/>
                  </a:ext>
                </a:extLst>
              </a:tr>
              <a:tr h="577524">
                <a:tc>
                  <a:txBody>
                    <a:bodyPr/>
                    <a:lstStyle/>
                    <a:p>
                      <a:r>
                        <a:rPr lang="en-US" sz="1300" cap="none" spc="0">
                          <a:solidFill>
                            <a:schemeClr val="tx1"/>
                          </a:solidFill>
                        </a:rPr>
                        <a:t>smoking_status</a:t>
                      </a:r>
                    </a:p>
                  </a:txBody>
                  <a:tcPr marL="106243" marR="93427" marT="81725" marB="81725">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300" cap="none" spc="0">
                          <a:solidFill>
                            <a:schemeClr val="tx1"/>
                          </a:solidFill>
                        </a:rPr>
                        <a:t>“Unknown”, “never smoked”, “formerly smoked”, “smokes”</a:t>
                      </a:r>
                    </a:p>
                  </a:txBody>
                  <a:tcPr marL="106243" marR="93427" marT="81725" marB="81725">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839859492"/>
                  </a:ext>
                </a:extLst>
              </a:tr>
              <a:tr h="386832">
                <a:tc>
                  <a:txBody>
                    <a:bodyPr/>
                    <a:lstStyle/>
                    <a:p>
                      <a:r>
                        <a:rPr lang="en-US" sz="1300" cap="none" spc="0">
                          <a:solidFill>
                            <a:schemeClr val="tx1"/>
                          </a:solidFill>
                        </a:rPr>
                        <a:t>stroke</a:t>
                      </a:r>
                    </a:p>
                  </a:txBody>
                  <a:tcPr marL="106243" marR="93427" marT="81725" marB="81725">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300" cap="none" spc="0">
                          <a:solidFill>
                            <a:schemeClr val="tx1"/>
                          </a:solidFill>
                        </a:rPr>
                        <a:t>1 if patient had a stroke, 0 if not</a:t>
                      </a:r>
                    </a:p>
                  </a:txBody>
                  <a:tcPr marL="106243" marR="93427" marT="81725" marB="81725">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023075554"/>
                  </a:ext>
                </a:extLst>
              </a:tr>
            </a:tbl>
          </a:graphicData>
        </a:graphic>
      </p:graphicFrame>
    </p:spTree>
    <p:extLst>
      <p:ext uri="{BB962C8B-B14F-4D97-AF65-F5344CB8AC3E}">
        <p14:creationId xmlns:p14="http://schemas.microsoft.com/office/powerpoint/2010/main" val="5748851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25C3BF-584C-ACF2-715E-CEBBC5696C36}"/>
              </a:ext>
            </a:extLst>
          </p:cNvPr>
          <p:cNvSpPr>
            <a:spLocks noGrp="1"/>
          </p:cNvSpPr>
          <p:nvPr>
            <p:ph type="title"/>
          </p:nvPr>
        </p:nvSpPr>
        <p:spPr>
          <a:xfrm>
            <a:off x="640080" y="2681105"/>
            <a:ext cx="3401568" cy="1495794"/>
          </a:xfrm>
          <a:solidFill>
            <a:srgbClr val="FFFFFF"/>
          </a:solidFill>
          <a:ln>
            <a:solidFill>
              <a:srgbClr val="262626"/>
            </a:solidFill>
          </a:ln>
        </p:spPr>
        <p:txBody>
          <a:bodyPr>
            <a:normAutofit fontScale="90000"/>
          </a:bodyPr>
          <a:lstStyle/>
          <a:p>
            <a:r>
              <a:rPr lang="en-US" dirty="0"/>
              <a:t>Data Wrangling &amp; Cleaning</a:t>
            </a:r>
          </a:p>
        </p:txBody>
      </p:sp>
      <p:sp useBgFill="1">
        <p:nvSpPr>
          <p:cNvPr id="15" name="Rectangle 18">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98C825D8-0A6F-A5C6-8116-883FFBBA5C77}"/>
              </a:ext>
            </a:extLst>
          </p:cNvPr>
          <p:cNvGraphicFramePr>
            <a:graphicFrameLocks noGrp="1"/>
          </p:cNvGraphicFramePr>
          <p:nvPr>
            <p:ph idx="1"/>
            <p:extLst>
              <p:ext uri="{D42A27DB-BD31-4B8C-83A1-F6EECF244321}">
                <p14:modId xmlns:p14="http://schemas.microsoft.com/office/powerpoint/2010/main" val="2914359491"/>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103047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EA9650-5032-6833-AFBF-144D43C31EB1}"/>
              </a:ext>
            </a:extLst>
          </p:cNvPr>
          <p:cNvSpPr>
            <a:spLocks noGrp="1"/>
          </p:cNvSpPr>
          <p:nvPr>
            <p:ph type="title"/>
          </p:nvPr>
        </p:nvSpPr>
        <p:spPr>
          <a:xfrm>
            <a:off x="8184559" y="643467"/>
            <a:ext cx="3363974" cy="1728044"/>
          </a:xfrm>
          <a:noFill/>
          <a:ln>
            <a:solidFill>
              <a:schemeClr val="bg1"/>
            </a:solidFill>
          </a:ln>
        </p:spPr>
        <p:txBody>
          <a:bodyPr vert="horz" wrap="square" lIns="182880" tIns="182880" rIns="182880" bIns="182880" rtlCol="0" anchor="ctr">
            <a:normAutofit/>
          </a:bodyPr>
          <a:lstStyle/>
          <a:p>
            <a:r>
              <a:rPr lang="en-US" sz="2400">
                <a:solidFill>
                  <a:schemeClr val="bg1"/>
                </a:solidFill>
              </a:rPr>
              <a:t>What attributes are associated with stroke?</a:t>
            </a:r>
          </a:p>
        </p:txBody>
      </p:sp>
      <p:pic>
        <p:nvPicPr>
          <p:cNvPr id="14" name="Picture Placeholder 13" descr="A screenshot of a computer&#10;&#10;Description automatically generated with medium confidence">
            <a:extLst>
              <a:ext uri="{FF2B5EF4-FFF2-40B4-BE49-F238E27FC236}">
                <a16:creationId xmlns:a16="http://schemas.microsoft.com/office/drawing/2014/main" id="{99CC687F-45A1-EA7B-3073-33C3804A7D0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643468" y="910767"/>
            <a:ext cx="6250769" cy="4875599"/>
          </a:xfrm>
          <a:prstGeom prst="rect">
            <a:avLst/>
          </a:prstGeom>
        </p:spPr>
      </p:pic>
      <p:sp>
        <p:nvSpPr>
          <p:cNvPr id="5" name="Text Placeholder 4">
            <a:extLst>
              <a:ext uri="{FF2B5EF4-FFF2-40B4-BE49-F238E27FC236}">
                <a16:creationId xmlns:a16="http://schemas.microsoft.com/office/drawing/2014/main" id="{7A9A5E5B-2BB9-837A-4342-6F61E5E1BB46}"/>
              </a:ext>
            </a:extLst>
          </p:cNvPr>
          <p:cNvSpPr>
            <a:spLocks noGrp="1"/>
          </p:cNvSpPr>
          <p:nvPr>
            <p:ph type="body" sz="half" idx="2"/>
          </p:nvPr>
        </p:nvSpPr>
        <p:spPr>
          <a:xfrm>
            <a:off x="8184558" y="2638044"/>
            <a:ext cx="3363974" cy="3415622"/>
          </a:xfrm>
        </p:spPr>
        <p:txBody>
          <a:bodyPr vert="horz" lIns="91440" tIns="45720" rIns="91440" bIns="45720" rtlCol="0">
            <a:normAutofit/>
          </a:bodyPr>
          <a:lstStyle/>
          <a:p>
            <a:pPr marR="0" algn="l">
              <a:spcAft>
                <a:spcPts val="800"/>
              </a:spcAft>
            </a:pPr>
            <a:r>
              <a:rPr lang="en-US" sz="2400" dirty="0">
                <a:solidFill>
                  <a:schemeClr val="bg1"/>
                </a:solidFill>
                <a:effectLst/>
              </a:rPr>
              <a:t>Most correlated with stroke:</a:t>
            </a:r>
          </a:p>
          <a:p>
            <a:pPr marL="0" marR="0" indent="-228600" algn="l">
              <a:spcAft>
                <a:spcPts val="800"/>
              </a:spcAft>
              <a:buFont typeface="Arial" panose="020B0604020202020204" pitchFamily="34" charset="0"/>
              <a:buChar char="•"/>
            </a:pPr>
            <a:r>
              <a:rPr lang="en-US" sz="2400" dirty="0">
                <a:solidFill>
                  <a:schemeClr val="bg1"/>
                </a:solidFill>
                <a:effectLst/>
              </a:rPr>
              <a:t>Age</a:t>
            </a:r>
            <a:endParaRPr lang="en-US" sz="2400" dirty="0">
              <a:solidFill>
                <a:schemeClr val="bg1"/>
              </a:solidFill>
            </a:endParaRPr>
          </a:p>
          <a:p>
            <a:pPr marL="0" marR="0" indent="-228600" algn="l">
              <a:spcAft>
                <a:spcPts val="800"/>
              </a:spcAft>
              <a:buFont typeface="Arial" panose="020B0604020202020204" pitchFamily="34" charset="0"/>
              <a:buChar char="•"/>
            </a:pPr>
            <a:r>
              <a:rPr lang="en-US" sz="2400" dirty="0">
                <a:solidFill>
                  <a:schemeClr val="bg1"/>
                </a:solidFill>
              </a:rPr>
              <a:t>H</a:t>
            </a:r>
            <a:r>
              <a:rPr lang="en-US" sz="2400" dirty="0">
                <a:solidFill>
                  <a:schemeClr val="bg1"/>
                </a:solidFill>
                <a:effectLst/>
              </a:rPr>
              <a:t>ypertension </a:t>
            </a:r>
          </a:p>
          <a:p>
            <a:pPr marL="0" marR="0" indent="-228600" algn="l">
              <a:spcAft>
                <a:spcPts val="800"/>
              </a:spcAft>
              <a:buFont typeface="Arial" panose="020B0604020202020204" pitchFamily="34" charset="0"/>
              <a:buChar char="•"/>
            </a:pPr>
            <a:r>
              <a:rPr lang="en-US" sz="2400" dirty="0">
                <a:solidFill>
                  <a:schemeClr val="bg1"/>
                </a:solidFill>
              </a:rPr>
              <a:t>H</a:t>
            </a:r>
            <a:r>
              <a:rPr lang="en-US" sz="2400" dirty="0">
                <a:solidFill>
                  <a:schemeClr val="bg1"/>
                </a:solidFill>
                <a:effectLst/>
              </a:rPr>
              <a:t>eart disease </a:t>
            </a:r>
            <a:endParaRPr lang="en-US" sz="2400" dirty="0">
              <a:solidFill>
                <a:schemeClr val="bg1"/>
              </a:solidFill>
            </a:endParaRPr>
          </a:p>
          <a:p>
            <a:pPr marL="0" marR="0" indent="-228600" algn="l">
              <a:spcAft>
                <a:spcPts val="800"/>
              </a:spcAft>
              <a:buFont typeface="Arial" panose="020B0604020202020204" pitchFamily="34" charset="0"/>
              <a:buChar char="•"/>
            </a:pPr>
            <a:r>
              <a:rPr lang="en-US" sz="2400" dirty="0">
                <a:solidFill>
                  <a:schemeClr val="bg1"/>
                </a:solidFill>
                <a:effectLst/>
              </a:rPr>
              <a:t>Average glucose level</a:t>
            </a:r>
          </a:p>
        </p:txBody>
      </p:sp>
    </p:spTree>
    <p:extLst>
      <p:ext uri="{BB962C8B-B14F-4D97-AF65-F5344CB8AC3E}">
        <p14:creationId xmlns:p14="http://schemas.microsoft.com/office/powerpoint/2010/main" val="290558508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5" name="Rectangle 75">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7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41155-8C69-8594-C67D-905C5FB99E4E}"/>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Age</a:t>
            </a:r>
          </a:p>
        </p:txBody>
      </p:sp>
      <p:sp>
        <p:nvSpPr>
          <p:cNvPr id="71" name="Content Placeholder 49">
            <a:extLst>
              <a:ext uri="{FF2B5EF4-FFF2-40B4-BE49-F238E27FC236}">
                <a16:creationId xmlns:a16="http://schemas.microsoft.com/office/drawing/2014/main" id="{6492BAB3-C92D-6DD6-2F54-E74ABD925B11}"/>
              </a:ext>
            </a:extLst>
          </p:cNvPr>
          <p:cNvSpPr>
            <a:spLocks noGrp="1"/>
          </p:cNvSpPr>
          <p:nvPr>
            <p:ph sz="half" idx="1"/>
          </p:nvPr>
        </p:nvSpPr>
        <p:spPr>
          <a:xfrm>
            <a:off x="643468" y="2638044"/>
            <a:ext cx="3363974" cy="3415622"/>
          </a:xfrm>
        </p:spPr>
        <p:txBody>
          <a:bodyPr vert="horz" lIns="91440" tIns="45720" rIns="91440" bIns="45720" rtlCol="0">
            <a:normAutofit/>
          </a:bodyPr>
          <a:lstStyle/>
          <a:p>
            <a:endParaRPr lang="en-US" dirty="0">
              <a:solidFill>
                <a:schemeClr val="bg1"/>
              </a:solidFill>
            </a:endParaRPr>
          </a:p>
          <a:p>
            <a:r>
              <a:rPr lang="en-US" sz="2400" dirty="0">
                <a:solidFill>
                  <a:schemeClr val="bg1"/>
                </a:solidFill>
              </a:rPr>
              <a:t>Large age range: 0-82 years. </a:t>
            </a:r>
          </a:p>
          <a:p>
            <a:pPr marL="0" indent="0">
              <a:buNone/>
            </a:pPr>
            <a:endParaRPr lang="en-US" sz="2400" dirty="0">
              <a:solidFill>
                <a:schemeClr val="bg1"/>
              </a:solidFill>
            </a:endParaRPr>
          </a:p>
          <a:p>
            <a:endParaRPr lang="en-US" sz="2400" dirty="0">
              <a:solidFill>
                <a:schemeClr val="bg1"/>
              </a:solidFill>
            </a:endParaRPr>
          </a:p>
          <a:p>
            <a:r>
              <a:rPr lang="en-US" sz="2400" dirty="0">
                <a:solidFill>
                  <a:schemeClr val="bg1"/>
                </a:solidFill>
              </a:rPr>
              <a:t>Older adults tend to have strokes.</a:t>
            </a:r>
          </a:p>
        </p:txBody>
      </p:sp>
      <p:pic>
        <p:nvPicPr>
          <p:cNvPr id="7" name="Content Placeholder 6" descr="Chart, histogram&#10;&#10;Description automatically generated">
            <a:extLst>
              <a:ext uri="{FF2B5EF4-FFF2-40B4-BE49-F238E27FC236}">
                <a16:creationId xmlns:a16="http://schemas.microsoft.com/office/drawing/2014/main" id="{2F07C48C-A4F2-7DBE-5E66-DEB1A54AE13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97763" y="801379"/>
            <a:ext cx="6250769" cy="5094375"/>
          </a:xfrm>
          <a:prstGeom prst="rect">
            <a:avLst/>
          </a:prstGeom>
        </p:spPr>
      </p:pic>
    </p:spTree>
    <p:extLst>
      <p:ext uri="{BB962C8B-B14F-4D97-AF65-F5344CB8AC3E}">
        <p14:creationId xmlns:p14="http://schemas.microsoft.com/office/powerpoint/2010/main" val="295489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1950</TotalTime>
  <Words>1393</Words>
  <Application>Microsoft Office PowerPoint</Application>
  <PresentationFormat>Widescreen</PresentationFormat>
  <Paragraphs>162</Paragraphs>
  <Slides>21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Parcel</vt:lpstr>
      <vt:lpstr>Stroke Prediction</vt:lpstr>
      <vt:lpstr>Introduction</vt:lpstr>
      <vt:lpstr>Background Info</vt:lpstr>
      <vt:lpstr>Who is affected?</vt:lpstr>
      <vt:lpstr>Goals</vt:lpstr>
      <vt:lpstr>Data Info</vt:lpstr>
      <vt:lpstr>Data Wrangling &amp; Cleaning</vt:lpstr>
      <vt:lpstr>What attributes are associated with stroke?</vt:lpstr>
      <vt:lpstr>Age</vt:lpstr>
      <vt:lpstr>If you’ve been married, you’re at risk.</vt:lpstr>
      <vt:lpstr>PowerPoint Presentation</vt:lpstr>
      <vt:lpstr>PowerPoint Presentation</vt:lpstr>
      <vt:lpstr>Machine Learning</vt:lpstr>
      <vt:lpstr>Confusion Matrices</vt:lpstr>
      <vt:lpstr>Feature Importance: Classifiers</vt:lpstr>
      <vt:lpstr>PowerPoint Presentation</vt:lpstr>
      <vt:lpstr>Conclusion</vt:lpstr>
      <vt:lpstr>Limitations and Future</vt:lpstr>
      <vt:lpstr>Resources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Stroke Prediction</dc:title>
  <dc:creator>Sofia Mirshed</dc:creator>
  <cp:lastModifiedBy>Sofia Mirshed</cp:lastModifiedBy>
  <cp:revision>1</cp:revision>
  <dcterms:created xsi:type="dcterms:W3CDTF">2023-03-27T21:06:55Z</dcterms:created>
  <dcterms:modified xsi:type="dcterms:W3CDTF">2023-03-30T20:22:05Z</dcterms:modified>
</cp:coreProperties>
</file>